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6"/>
  </p:notesMasterIdLst>
  <p:sldIdLst>
    <p:sldId id="398" r:id="rId3"/>
    <p:sldId id="414" r:id="rId4"/>
    <p:sldId id="416" r:id="rId5"/>
    <p:sldId id="410" r:id="rId6"/>
    <p:sldId id="420" r:id="rId7"/>
    <p:sldId id="367" r:id="rId8"/>
    <p:sldId id="418" r:id="rId9"/>
    <p:sldId id="419" r:id="rId10"/>
    <p:sldId id="370" r:id="rId11"/>
    <p:sldId id="371" r:id="rId12"/>
    <p:sldId id="372" r:id="rId13"/>
    <p:sldId id="397" r:id="rId14"/>
    <p:sldId id="373" r:id="rId15"/>
    <p:sldId id="426" r:id="rId16"/>
    <p:sldId id="427" r:id="rId17"/>
    <p:sldId id="424" r:id="rId18"/>
    <p:sldId id="425" r:id="rId19"/>
    <p:sldId id="428" r:id="rId20"/>
    <p:sldId id="355" r:id="rId21"/>
    <p:sldId id="352" r:id="rId22"/>
    <p:sldId id="439" r:id="rId23"/>
    <p:sldId id="429" r:id="rId24"/>
    <p:sldId id="433" r:id="rId25"/>
    <p:sldId id="430" r:id="rId26"/>
    <p:sldId id="431" r:id="rId27"/>
    <p:sldId id="432" r:id="rId28"/>
    <p:sldId id="434" r:id="rId29"/>
    <p:sldId id="435" r:id="rId30"/>
    <p:sldId id="436" r:id="rId31"/>
    <p:sldId id="437" r:id="rId32"/>
    <p:sldId id="438" r:id="rId33"/>
    <p:sldId id="440" r:id="rId34"/>
    <p:sldId id="413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uke" initials="p" lastIdx="10" clrIdx="0">
    <p:extLst>
      <p:ext uri="{19B8F6BF-5375-455C-9EA6-DF929625EA0E}">
        <p15:presenceInfo xmlns:p15="http://schemas.microsoft.com/office/powerpoint/2012/main" userId="phau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0071BC"/>
    <a:srgbClr val="009245"/>
    <a:srgbClr val="006FBB"/>
    <a:srgbClr val="9F2B30"/>
    <a:srgbClr val="08306B"/>
    <a:srgbClr val="FFFFFF"/>
    <a:srgbClr val="333399"/>
    <a:srgbClr val="0A16FE"/>
    <a:srgbClr val="2B0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8" autoAdjust="0"/>
    <p:restoredTop sz="84873" autoAdjust="0"/>
  </p:normalViewPr>
  <p:slideViewPr>
    <p:cSldViewPr snapToGrid="0">
      <p:cViewPr varScale="1">
        <p:scale>
          <a:sx n="91" d="100"/>
          <a:sy n="91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5967F-3172-4B5C-BE2D-480C98731347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F3816-B608-40C1-A5FC-4D41C6E75D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47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F5CD2-24BE-E142-8E1D-01C5FCECAC8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D5E-683D-914A-A15A-2C559E150D5D}" type="datetime1">
              <a:rPr lang="de-DE" smtClean="0"/>
              <a:t>22.09.19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3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873F-F3EC-7A4F-8AC7-105B0A1AF37A}" type="datetime1">
              <a:rPr lang="de-DE" smtClean="0"/>
              <a:t>22.09.19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06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60E6-BE0C-854D-867F-24471045A53E}" type="datetime1">
              <a:rPr lang="de-DE" smtClean="0"/>
              <a:t>22.09.19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13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D18-1594-EF42-AFA4-72AD33738594}" type="datetime1">
              <a:rPr lang="de-DE" smtClean="0"/>
              <a:t>22.09.19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0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DE1D-4D72-B742-99B6-088D1E3AFAD2}" type="datetime1">
              <a:rPr lang="de-DE" smtClean="0"/>
              <a:t>22.09.19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4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8EB8-BC8B-5044-8265-5F6C0CE7F11B}" type="datetime1">
              <a:rPr lang="de-DE" smtClean="0"/>
              <a:t>22.09.19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8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FA1D-1351-4442-9FA7-276E7CD8AE62}" type="datetime1">
              <a:rPr lang="de-DE" smtClean="0"/>
              <a:t>22.09.19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35C-3E9E-CF4F-AC33-347114E528C3}" type="datetime1">
              <a:rPr lang="de-DE" smtClean="0"/>
              <a:t>22.09.19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9169-B1C8-7443-898D-22B1008499E1}" type="datetime1">
              <a:rPr lang="de-DE" smtClean="0"/>
              <a:t>22.09.19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8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2690-F4AE-144A-843A-84218C034E41}" type="datetime1">
              <a:rPr lang="de-DE" smtClean="0"/>
              <a:t>22.09.19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19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2DF0-CD60-3A47-A942-EDDD1DC9B29D}" type="datetime1">
              <a:rPr lang="de-DE" smtClean="0"/>
              <a:t>22.09.19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7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392-1AF7-AE4F-B84D-A4FFF9B856D4}" type="datetime1">
              <a:rPr lang="de-DE" smtClean="0"/>
              <a:t>22.09.19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041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011-A494-9243-A1BC-D5EABDF38CC7}" type="datetime1">
              <a:rPr lang="de-DE" smtClean="0"/>
              <a:t>22.09.19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26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A2EA-A52C-4E43-BB3E-08C9B5C40E50}" type="datetime1">
              <a:rPr lang="de-DE" smtClean="0"/>
              <a:t>22.09.19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50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469E-0DDC-F54E-99EE-7DCCD0EDA18D}" type="datetime1">
              <a:rPr lang="de-DE" smtClean="0"/>
              <a:t>22.09.19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5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DB82-FC59-174A-B602-DC7B275BA5FC}" type="datetime1">
              <a:rPr lang="de-DE" smtClean="0"/>
              <a:t>22.09.19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48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30F4-DA02-6844-9BD9-78219E9BE20D}" type="datetime1">
              <a:rPr lang="de-DE" smtClean="0"/>
              <a:t>22.09.19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53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9F3A-A2E2-EE41-9A2F-6353DA972143}" type="datetime1">
              <a:rPr lang="de-DE" smtClean="0"/>
              <a:t>22.09.19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16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6C75-1BB4-664F-BF8A-D8E5E4E52456}" type="datetime1">
              <a:rPr lang="de-DE" smtClean="0"/>
              <a:t>22.09.19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15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BF7F-B5BC-AD41-8906-85198F204EAB}" type="datetime1">
              <a:rPr lang="de-DE" smtClean="0"/>
              <a:t>22.09.19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15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2F56-8344-7E43-8B9D-22231F17D26E}" type="datetime1">
              <a:rPr lang="de-DE" smtClean="0"/>
              <a:t>22.09.19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4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5748-D340-1444-8571-6D0E098ED319}" type="datetime1">
              <a:rPr lang="de-DE" smtClean="0"/>
              <a:t>22.09.19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90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FE31-E4EE-E24E-BADE-D4C5839D222C}" type="datetime1">
              <a:rPr lang="de-DE" smtClean="0"/>
              <a:t>22.09.19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4A5A-DF27-4E91-B0DB-DC086DB1FC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5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310D4-C083-F943-BA4D-8D7D50E246EE}" type="datetime1">
              <a:rPr lang="de-DE" smtClean="0"/>
              <a:t>22.09.19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1CB6E-E99A-48FD-92E7-329DECB6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1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1.png"/><Relationship Id="rId7" Type="http://schemas.openxmlformats.org/officeDocument/2006/relationships/image" Target="../media/image33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0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1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00.png"/><Relationship Id="rId11" Type="http://schemas.openxmlformats.org/officeDocument/2006/relationships/image" Target="../media/image300.png"/><Relationship Id="rId5" Type="http://schemas.openxmlformats.org/officeDocument/2006/relationships/image" Target="../media/image310.png"/><Relationship Id="rId10" Type="http://schemas.openxmlformats.org/officeDocument/2006/relationships/image" Target="../media/image2901.png"/><Relationship Id="rId9" Type="http://schemas.openxmlformats.org/officeDocument/2006/relationships/image" Target="../media/image350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000.png"/><Relationship Id="rId26" Type="http://schemas.openxmlformats.org/officeDocument/2006/relationships/image" Target="../media/image44.png"/><Relationship Id="rId3" Type="http://schemas.openxmlformats.org/officeDocument/2006/relationships/image" Target="../media/image110.png"/><Relationship Id="rId21" Type="http://schemas.openxmlformats.org/officeDocument/2006/relationships/image" Target="../media/image39.png"/><Relationship Id="rId17" Type="http://schemas.openxmlformats.org/officeDocument/2006/relationships/image" Target="../media/image2900.png"/><Relationship Id="rId25" Type="http://schemas.openxmlformats.org/officeDocument/2006/relationships/image" Target="../media/image43.png"/><Relationship Id="rId2" Type="http://schemas.openxmlformats.org/officeDocument/2006/relationships/image" Target="../media/image15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00.PNG"/><Relationship Id="rId24" Type="http://schemas.openxmlformats.org/officeDocument/2006/relationships/image" Target="../media/image42.png"/><Relationship Id="rId5" Type="http://schemas.openxmlformats.org/officeDocument/2006/relationships/image" Target="../media/image139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9" Type="http://schemas.openxmlformats.org/officeDocument/2006/relationships/image" Target="../media/image37.png"/><Relationship Id="rId4" Type="http://schemas.openxmlformats.org/officeDocument/2006/relationships/image" Target="../media/image124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image" Target="../media/image300.png"/><Relationship Id="rId21" Type="http://schemas.openxmlformats.org/officeDocument/2006/relationships/image" Target="../media/image180.png"/><Relationship Id="rId12" Type="http://schemas.openxmlformats.org/officeDocument/2006/relationships/image" Target="../media/image400.png"/><Relationship Id="rId17" Type="http://schemas.openxmlformats.org/officeDocument/2006/relationships/image" Target="../media/image2901.png"/><Relationship Id="rId2" Type="http://schemas.openxmlformats.org/officeDocument/2006/relationships/image" Target="../media/image16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39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19" Type="http://schemas.openxmlformats.org/officeDocument/2006/relationships/image" Target="../media/image18.png"/><Relationship Id="rId14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90.png"/><Relationship Id="rId10" Type="http://schemas.openxmlformats.org/officeDocument/2006/relationships/image" Target="../media/image682.png"/><Relationship Id="rId9" Type="http://schemas.openxmlformats.org/officeDocument/2006/relationships/image" Target="../media/image67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e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56.jp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png"/><Relationship Id="rId4" Type="http://schemas.openxmlformats.org/officeDocument/2006/relationships/image" Target="../media/image55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70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7" Type="http://schemas.openxmlformats.org/officeDocument/2006/relationships/image" Target="../media/image77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2.png"/><Relationship Id="rId11" Type="http://schemas.openxmlformats.org/officeDocument/2006/relationships/image" Target="../media/image31.png"/><Relationship Id="rId5" Type="http://schemas.openxmlformats.org/officeDocument/2006/relationships/image" Target="../media/image7510.png"/><Relationship Id="rId10" Type="http://schemas.openxmlformats.org/officeDocument/2006/relationships/image" Target="../media/image902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90.PNG"/><Relationship Id="rId18" Type="http://schemas.openxmlformats.org/officeDocument/2006/relationships/image" Target="../media/image14.png"/><Relationship Id="rId7" Type="http://schemas.openxmlformats.org/officeDocument/2006/relationships/image" Target="../media/image1000.png"/><Relationship Id="rId12" Type="http://schemas.openxmlformats.org/officeDocument/2006/relationships/image" Target="../media/image160.PNG"/><Relationship Id="rId17" Type="http://schemas.openxmlformats.org/officeDocument/2006/relationships/image" Target="../media/image270.png"/><Relationship Id="rId2" Type="http://schemas.openxmlformats.org/officeDocument/2006/relationships/image" Target="../media/image12.png"/><Relationship Id="rId16" Type="http://schemas.openxmlformats.org/officeDocument/2006/relationships/image" Target="../media/image2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0.png"/><Relationship Id="rId11" Type="http://schemas.openxmlformats.org/officeDocument/2006/relationships/image" Target="../media/image154.PNG"/><Relationship Id="rId5" Type="http://schemas.openxmlformats.org/officeDocument/2006/relationships/image" Target="../media/image13.png"/><Relationship Id="rId15" Type="http://schemas.openxmlformats.org/officeDocument/2006/relationships/image" Target="../media/image220.png"/><Relationship Id="rId10" Type="http://schemas.openxmlformats.org/officeDocument/2006/relationships/image" Target="../media/image34.png"/><Relationship Id="rId4" Type="http://schemas.openxmlformats.org/officeDocument/2006/relationships/image" Target="../media/image710.png"/><Relationship Id="rId9" Type="http://schemas.openxmlformats.org/officeDocument/2006/relationships/image" Target="../media/image120.PNG"/><Relationship Id="rId1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162778" cy="266184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de-DE" sz="4000" b="1" dirty="0"/>
              <a:t>Dynamics </a:t>
            </a:r>
            <a:r>
              <a:rPr lang="de-DE" sz="4000" b="1" dirty="0" err="1"/>
              <a:t>of</a:t>
            </a:r>
            <a:r>
              <a:rPr lang="de-DE" sz="4000" b="1" dirty="0"/>
              <a:t> </a:t>
            </a:r>
            <a:r>
              <a:rPr lang="de-DE" sz="4000" b="1" dirty="0" err="1"/>
              <a:t>lattice</a:t>
            </a:r>
            <a:r>
              <a:rPr lang="de-DE" sz="4000" b="1" dirty="0"/>
              <a:t> </a:t>
            </a:r>
            <a:r>
              <a:rPr lang="de-DE" sz="4000" b="1" dirty="0" err="1"/>
              <a:t>gauge</a:t>
            </a:r>
            <a:r>
              <a:rPr lang="de-DE" sz="4000" b="1" dirty="0"/>
              <a:t> </a:t>
            </a:r>
            <a:r>
              <a:rPr lang="de-DE" sz="4000" b="1" dirty="0" err="1"/>
              <a:t>theories</a:t>
            </a:r>
            <a:r>
              <a:rPr lang="de-DE" sz="4000" b="1" dirty="0"/>
              <a:t>: </a:t>
            </a:r>
            <a:r>
              <a:rPr lang="de-DE" sz="4000" b="1" dirty="0" err="1"/>
              <a:t>reliability</a:t>
            </a:r>
            <a:r>
              <a:rPr lang="de-DE" sz="4000" b="1" dirty="0"/>
              <a:t> </a:t>
            </a:r>
            <a:r>
              <a:rPr lang="de-DE" sz="4000" b="1" dirty="0" err="1"/>
              <a:t>and</a:t>
            </a:r>
            <a:r>
              <a:rPr lang="de-DE" sz="4000" b="1" dirty="0"/>
              <a:t> out-</a:t>
            </a:r>
            <a:r>
              <a:rPr lang="de-DE" sz="4000" b="1" dirty="0" err="1"/>
              <a:t>of</a:t>
            </a:r>
            <a:r>
              <a:rPr lang="de-DE" sz="4000" b="1" dirty="0"/>
              <a:t>-equilibrium </a:t>
            </a:r>
            <a:r>
              <a:rPr lang="de-DE" sz="4000" b="1" dirty="0" err="1"/>
              <a:t>criticality</a:t>
            </a:r>
            <a:endParaRPr lang="en-US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4426110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Jad C. </a:t>
            </a:r>
            <a:r>
              <a:rPr lang="de-DE" dirty="0" err="1"/>
              <a:t>Halimeh</a:t>
            </a:r>
            <a:endParaRPr lang="de-DE" dirty="0"/>
          </a:p>
          <a:p>
            <a:r>
              <a:rPr lang="de-DE" dirty="0"/>
              <a:t>Heidelberg University </a:t>
            </a:r>
          </a:p>
          <a:p>
            <a:endParaRPr lang="de-DE" dirty="0"/>
          </a:p>
          <a:p>
            <a:r>
              <a:rPr lang="de-DE" dirty="0"/>
              <a:t>Heidelberg, 23.09.2019</a:t>
            </a:r>
            <a:endParaRPr lang="en-US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80441"/>
              </p:ext>
            </p:extLst>
          </p:nvPr>
        </p:nvGraphicFramePr>
        <p:xfrm>
          <a:off x="3514536" y="144101"/>
          <a:ext cx="1183593" cy="520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Acrobat Document" r:id="rId3" imgW="2628579" imgH="1155553" progId="AcroExch.Document.DC">
                  <p:embed/>
                </p:oleObj>
              </mc:Choice>
              <mc:Fallback>
                <p:oleObj name="Acrobat Document" r:id="rId3" imgW="2628579" imgH="1155553" progId="AcroExch.Document.DC">
                  <p:embed/>
                  <p:pic>
                    <p:nvPicPr>
                      <p:cNvPr id="45" name="Objekt 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4536" y="144101"/>
                        <a:ext cx="1183593" cy="520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4909862" y="47139"/>
            <a:ext cx="1786134" cy="664161"/>
            <a:chOff x="6213935" y="5677234"/>
            <a:chExt cx="2900316" cy="98042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29" r="45525" b="29035"/>
            <a:stretch/>
          </p:blipFill>
          <p:spPr>
            <a:xfrm>
              <a:off x="6213935" y="5743253"/>
              <a:ext cx="1686892" cy="91440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70" t="20319" b="36069"/>
            <a:stretch/>
          </p:blipFill>
          <p:spPr>
            <a:xfrm>
              <a:off x="7685769" y="5677234"/>
              <a:ext cx="1428482" cy="955497"/>
            </a:xfrm>
            <a:prstGeom prst="rect">
              <a:avLst/>
            </a:prstGeom>
          </p:spPr>
        </p:pic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46" y="79048"/>
            <a:ext cx="999103" cy="63817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86" y="77396"/>
            <a:ext cx="1154110" cy="60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9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379194"/>
            <a:ext cx="8121455" cy="1325563"/>
          </a:xfrm>
        </p:spPr>
        <p:txBody>
          <a:bodyPr>
            <a:noAutofit/>
          </a:bodyPr>
          <a:lstStyle/>
          <a:p>
            <a:r>
              <a:rPr lang="de-DE" sz="3200" dirty="0"/>
              <a:t>(II) </a:t>
            </a:r>
            <a:r>
              <a:rPr lang="de-DE" sz="3200" dirty="0" err="1"/>
              <a:t>Protection</a:t>
            </a:r>
            <a:r>
              <a:rPr lang="de-DE" sz="3200" dirty="0"/>
              <a:t> of </a:t>
            </a:r>
            <a:r>
              <a:rPr lang="de-DE" sz="3200" dirty="0" err="1"/>
              <a:t>gauge-invariance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large </a:t>
            </a:r>
            <a:r>
              <a:rPr lang="de-DE" sz="3200" dirty="0" err="1"/>
              <a:t>times</a:t>
            </a:r>
            <a:br>
              <a:rPr lang="de-DE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204267" y="1755824"/>
                <a:ext cx="2862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𝐻</m:t>
                      </m:r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sSub>
                        <m:sSubPr>
                          <m:ctrlP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67" y="1755824"/>
                <a:ext cx="2862899" cy="369332"/>
              </a:xfrm>
              <a:prstGeom prst="rect">
                <a:avLst/>
              </a:prstGeom>
              <a:blipFill>
                <a:blip r:embed="rId3"/>
                <a:stretch>
                  <a:fillRect l="-2132" r="-21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4803612" y="1685274"/>
                <a:ext cx="17940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de-D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</m:t>
                        </m:r>
                      </m:sub>
                    </m:sSub>
                    <m:r>
                      <a:rPr kumimoji="0" lang="de-DE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  <m:sup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12" y="1685274"/>
                <a:ext cx="1794081" cy="461665"/>
              </a:xfrm>
              <a:prstGeom prst="rect">
                <a:avLst/>
              </a:prstGeom>
              <a:blipFill>
                <a:blip r:embed="rId4"/>
                <a:stretch>
                  <a:fillRect l="-1020" t="-130263" r="-21429" b="-1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>
          <a:xfrm>
            <a:off x="3387999" y="1659638"/>
            <a:ext cx="679167" cy="561703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427186" y="1880688"/>
            <a:ext cx="586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-simulation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gauge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-invariant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perturbatively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1308061" y="4873207"/>
            <a:ext cx="2405437" cy="1499170"/>
            <a:chOff x="779197" y="4005779"/>
            <a:chExt cx="4330815" cy="2699147"/>
          </a:xfrm>
        </p:grpSpPr>
        <p:sp>
          <p:nvSpPr>
            <p:cNvPr id="16" name="Ellipse 15"/>
            <p:cNvSpPr/>
            <p:nvPr/>
          </p:nvSpPr>
          <p:spPr>
            <a:xfrm>
              <a:off x="779197" y="4005779"/>
              <a:ext cx="4330815" cy="2699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1482275" y="5484397"/>
              <a:ext cx="1525668" cy="10454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1367562" y="5925651"/>
                  <a:ext cx="1755091" cy="498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𝛻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de-DE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de-DE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𝜌</m:t>
                        </m:r>
                        <m:r>
                          <a:rPr kumimoji="0" lang="de-DE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562" y="5925651"/>
                  <a:ext cx="1755091" cy="4987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Nach unten gekrümmter Pfeil 19"/>
            <p:cNvSpPr/>
            <p:nvPr/>
          </p:nvSpPr>
          <p:spPr>
            <a:xfrm rot="20890724">
              <a:off x="1869179" y="5534840"/>
              <a:ext cx="751860" cy="303868"/>
            </a:xfrm>
            <a:prstGeom prst="curvedDownArrow">
              <a:avLst>
                <a:gd name="adj1" fmla="val 21239"/>
                <a:gd name="adj2" fmla="val 79852"/>
                <a:gd name="adj3" fmla="val 25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/>
                <p:cNvSpPr/>
                <p:nvPr/>
              </p:nvSpPr>
              <p:spPr>
                <a:xfrm>
                  <a:off x="1938496" y="5508727"/>
                  <a:ext cx="771395" cy="5541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de-DE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𝐻</m:t>
                            </m:r>
                          </m:e>
                          <m:sub>
                            <m:r>
                              <a:rPr kumimoji="0" lang="de-DE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Rechtec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496" y="5508727"/>
                  <a:ext cx="771395" cy="5541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Nach unten gekrümmter Pfeil 21"/>
            <p:cNvSpPr/>
            <p:nvPr/>
          </p:nvSpPr>
          <p:spPr>
            <a:xfrm rot="18684255">
              <a:off x="1440885" y="5060534"/>
              <a:ext cx="1356770" cy="436543"/>
            </a:xfrm>
            <a:prstGeom prst="curvedDownArrow">
              <a:avLst>
                <a:gd name="adj1" fmla="val 21239"/>
                <a:gd name="adj2" fmla="val 79852"/>
                <a:gd name="adj3" fmla="val 25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hteck 22"/>
                <p:cNvSpPr/>
                <p:nvPr/>
              </p:nvSpPr>
              <p:spPr>
                <a:xfrm>
                  <a:off x="1537388" y="4686008"/>
                  <a:ext cx="763891" cy="5541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de-DE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𝐻</m:t>
                            </m:r>
                          </m:e>
                          <m:sub>
                            <m:r>
                              <a:rPr kumimoji="0" lang="de-DE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Rechteck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388" y="4686008"/>
                  <a:ext cx="763891" cy="5541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20BB9-1F70-344D-8843-8DE05843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/>
          <p:cNvGrpSpPr/>
          <p:nvPr/>
        </p:nvGrpSpPr>
        <p:grpSpPr>
          <a:xfrm>
            <a:off x="1634853" y="5694469"/>
            <a:ext cx="974819" cy="580653"/>
            <a:chOff x="1367562" y="5484397"/>
            <a:chExt cx="1755091" cy="1045423"/>
          </a:xfrm>
        </p:grpSpPr>
        <p:sp>
          <p:nvSpPr>
            <p:cNvPr id="17" name="Ellipse 16"/>
            <p:cNvSpPr/>
            <p:nvPr/>
          </p:nvSpPr>
          <p:spPr>
            <a:xfrm>
              <a:off x="1482275" y="5484397"/>
              <a:ext cx="1525668" cy="10454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1367562" y="5925651"/>
                  <a:ext cx="1755091" cy="498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𝛻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de-DE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de-DE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𝜌</m:t>
                        </m:r>
                        <m:r>
                          <a:rPr kumimoji="0" lang="de-DE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562" y="5925651"/>
                  <a:ext cx="1755091" cy="4987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Nach unten gekrümmter Pfeil 19"/>
            <p:cNvSpPr/>
            <p:nvPr/>
          </p:nvSpPr>
          <p:spPr>
            <a:xfrm rot="20890724">
              <a:off x="1869179" y="5534840"/>
              <a:ext cx="751860" cy="303868"/>
            </a:xfrm>
            <a:prstGeom prst="curvedDownArrow">
              <a:avLst>
                <a:gd name="adj1" fmla="val 21239"/>
                <a:gd name="adj2" fmla="val 79852"/>
                <a:gd name="adj3" fmla="val 25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/>
                <p:cNvSpPr/>
                <p:nvPr/>
              </p:nvSpPr>
              <p:spPr>
                <a:xfrm>
                  <a:off x="1938496" y="5508727"/>
                  <a:ext cx="771395" cy="5541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de-DE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𝐻</m:t>
                            </m:r>
                          </m:e>
                          <m:sub>
                            <m:r>
                              <a:rPr kumimoji="0" lang="de-DE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Rechtec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496" y="5508727"/>
                  <a:ext cx="771395" cy="5541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pieren 17"/>
          <p:cNvGrpSpPr/>
          <p:nvPr/>
        </p:nvGrpSpPr>
        <p:grpSpPr>
          <a:xfrm>
            <a:off x="1308060" y="3087424"/>
            <a:ext cx="2405437" cy="1499170"/>
            <a:chOff x="779197" y="4005779"/>
            <a:chExt cx="4330815" cy="2699147"/>
          </a:xfrm>
        </p:grpSpPr>
        <p:sp>
          <p:nvSpPr>
            <p:cNvPr id="25" name="Ellipse 24"/>
            <p:cNvSpPr/>
            <p:nvPr/>
          </p:nvSpPr>
          <p:spPr>
            <a:xfrm>
              <a:off x="779197" y="4005779"/>
              <a:ext cx="4330815" cy="2699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1482275" y="5484397"/>
              <a:ext cx="1525668" cy="104542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hteck 39"/>
              <p:cNvSpPr/>
              <p:nvPr/>
            </p:nvSpPr>
            <p:spPr>
              <a:xfrm>
                <a:off x="1910120" y="4870339"/>
                <a:ext cx="424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Rechtec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120" y="4870339"/>
                <a:ext cx="42428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Nach unten gekrümmter Pfeil 40"/>
          <p:cNvSpPr/>
          <p:nvPr/>
        </p:nvSpPr>
        <p:spPr>
          <a:xfrm rot="18341636">
            <a:off x="1188508" y="4525774"/>
            <a:ext cx="2435045" cy="527538"/>
          </a:xfrm>
          <a:prstGeom prst="curvedDownArrow">
            <a:avLst>
              <a:gd name="adj1" fmla="val 21239"/>
              <a:gd name="adj2" fmla="val 79852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1634853" y="4613543"/>
            <a:ext cx="974819" cy="75724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69279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3200" dirty="0"/>
              <a:t>(II) </a:t>
            </a:r>
            <a:r>
              <a:rPr lang="de-DE" sz="3200" dirty="0" err="1"/>
              <a:t>Protection</a:t>
            </a:r>
            <a:r>
              <a:rPr lang="de-DE" sz="3200" dirty="0"/>
              <a:t> of </a:t>
            </a:r>
            <a:r>
              <a:rPr lang="de-DE" sz="3200" dirty="0" err="1"/>
              <a:t>gauge-invariance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large </a:t>
            </a:r>
            <a:r>
              <a:rPr lang="de-DE" sz="3200" dirty="0" err="1"/>
              <a:t>times</a:t>
            </a:r>
            <a:br>
              <a:rPr lang="de-DE" sz="3200" dirty="0"/>
            </a:br>
            <a:endParaRPr lang="en-US" sz="3200" dirty="0"/>
          </a:p>
        </p:txBody>
      </p:sp>
      <p:cxnSp>
        <p:nvCxnSpPr>
          <p:cNvPr id="10" name="Gerader Verbinder 9"/>
          <p:cNvCxnSpPr/>
          <p:nvPr/>
        </p:nvCxnSpPr>
        <p:spPr>
          <a:xfrm>
            <a:off x="851338" y="3837009"/>
            <a:ext cx="0" cy="2241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flipH="1">
            <a:off x="750735" y="6078049"/>
            <a:ext cx="1989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 flipH="1">
            <a:off x="750734" y="3840658"/>
            <a:ext cx="1989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655616" y="4774688"/>
                <a:ext cx="3891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16" y="4774688"/>
                <a:ext cx="38914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Gerader Verbinder 37"/>
          <p:cNvCxnSpPr/>
          <p:nvPr/>
        </p:nvCxnSpPr>
        <p:spPr>
          <a:xfrm flipV="1">
            <a:off x="1634853" y="4677669"/>
            <a:ext cx="974819" cy="5855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1204267" y="1755824"/>
                <a:ext cx="2862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𝐻</m:t>
                      </m:r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sSub>
                        <m:sSubPr>
                          <m:ctrlP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67" y="1755824"/>
                <a:ext cx="2862899" cy="369332"/>
              </a:xfrm>
              <a:prstGeom prst="rect">
                <a:avLst/>
              </a:prstGeom>
              <a:blipFill>
                <a:blip r:embed="rId10"/>
                <a:stretch>
                  <a:fillRect l="-2132" r="-21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eck 30"/>
              <p:cNvSpPr/>
              <p:nvPr/>
            </p:nvSpPr>
            <p:spPr>
              <a:xfrm>
                <a:off x="4803612" y="1685274"/>
                <a:ext cx="17940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de-D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</m:t>
                        </m:r>
                      </m:sub>
                    </m:sSub>
                    <m:r>
                      <a:rPr kumimoji="0" lang="de-DE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  <m:sup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1" name="Rechtec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12" y="1685274"/>
                <a:ext cx="1794081" cy="461665"/>
              </a:xfrm>
              <a:prstGeom prst="rect">
                <a:avLst/>
              </a:prstGeom>
              <a:blipFill>
                <a:blip r:embed="rId11"/>
                <a:stretch>
                  <a:fillRect l="-1020" t="-130263" r="-21429" b="-1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lipse 38"/>
          <p:cNvSpPr/>
          <p:nvPr/>
        </p:nvSpPr>
        <p:spPr>
          <a:xfrm>
            <a:off x="3387999" y="1659638"/>
            <a:ext cx="679167" cy="561703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447341" y="3688026"/>
                <a:ext cx="4350619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Possible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expectation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Simply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suppresses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time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scale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from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𝜆</m:t>
                            </m:r>
                          </m:e>
                          <m:sup>
                            <m: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41" y="3688026"/>
                <a:ext cx="4350619" cy="801310"/>
              </a:xfrm>
              <a:prstGeom prst="rect">
                <a:avLst/>
              </a:prstGeom>
              <a:blipFill>
                <a:blip r:embed="rId12"/>
                <a:stretch>
                  <a:fillRect l="-1262" t="-4580" b="-4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8F7100-EA85-AA4F-899B-2F3EA631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1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29" y="2421351"/>
            <a:ext cx="4883791" cy="29205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79252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3200" dirty="0"/>
              <a:t>(II) </a:t>
            </a:r>
            <a:r>
              <a:rPr lang="de-DE" sz="3200" dirty="0" err="1"/>
              <a:t>Protection</a:t>
            </a:r>
            <a:r>
              <a:rPr lang="de-DE" sz="3200" dirty="0"/>
              <a:t> of </a:t>
            </a:r>
            <a:r>
              <a:rPr lang="de-DE" sz="3200" dirty="0" err="1"/>
              <a:t>gauge-invariance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large </a:t>
            </a:r>
            <a:r>
              <a:rPr lang="de-DE" sz="3200" dirty="0" err="1"/>
              <a:t>times</a:t>
            </a:r>
            <a:br>
              <a:rPr lang="de-DE" sz="3200" dirty="0"/>
            </a:br>
            <a:endParaRPr lang="en-US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636050" y="6132622"/>
            <a:ext cx="553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Surprisingly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robust,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1121871" y="2320955"/>
            <a:ext cx="5747253" cy="3415528"/>
            <a:chOff x="1287404" y="1153628"/>
            <a:chExt cx="6553761" cy="389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hteck 33"/>
                <p:cNvSpPr/>
                <p:nvPr/>
              </p:nvSpPr>
              <p:spPr>
                <a:xfrm>
                  <a:off x="1287404" y="4442265"/>
                  <a:ext cx="755895" cy="3860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−4</m:t>
                            </m:r>
                          </m:sup>
                        </m:s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Rechteck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404" y="4442265"/>
                  <a:ext cx="755895" cy="3860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hteck 35"/>
                <p:cNvSpPr/>
                <p:nvPr/>
              </p:nvSpPr>
              <p:spPr>
                <a:xfrm>
                  <a:off x="1413011" y="1153628"/>
                  <a:ext cx="626621" cy="3860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" name="Rechteck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3011" y="1153628"/>
                  <a:ext cx="626621" cy="3860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hteck 38"/>
                <p:cNvSpPr/>
                <p:nvPr/>
              </p:nvSpPr>
              <p:spPr>
                <a:xfrm>
                  <a:off x="1621248" y="4662396"/>
                  <a:ext cx="631594" cy="3860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Rechteck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248" y="4662396"/>
                  <a:ext cx="631594" cy="3860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hteck 39"/>
                <p:cNvSpPr/>
                <p:nvPr/>
              </p:nvSpPr>
              <p:spPr>
                <a:xfrm>
                  <a:off x="7209571" y="4643939"/>
                  <a:ext cx="631594" cy="3892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0" name="Rechteck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9571" y="4643939"/>
                  <a:ext cx="631594" cy="3892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hteck 44"/>
            <p:cNvSpPr/>
            <p:nvPr/>
          </p:nvSpPr>
          <p:spPr>
            <a:xfrm>
              <a:off x="5844848" y="3044393"/>
              <a:ext cx="1241659" cy="761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1204267" y="1755824"/>
                <a:ext cx="2862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𝐻</m:t>
                      </m:r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sSub>
                        <m:sSubPr>
                          <m:ctrlP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67" y="1755824"/>
                <a:ext cx="2862899" cy="369332"/>
              </a:xfrm>
              <a:prstGeom prst="rect">
                <a:avLst/>
              </a:prstGeom>
              <a:blipFill>
                <a:blip r:embed="rId17"/>
                <a:stretch>
                  <a:fillRect l="-2132" r="-21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eck 48"/>
              <p:cNvSpPr/>
              <p:nvPr/>
            </p:nvSpPr>
            <p:spPr>
              <a:xfrm>
                <a:off x="4803612" y="1685274"/>
                <a:ext cx="17940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de-D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</m:t>
                        </m:r>
                      </m:sub>
                    </m:sSub>
                    <m:r>
                      <a:rPr kumimoji="0" lang="de-DE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  <m:sup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hteck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12" y="1685274"/>
                <a:ext cx="1794081" cy="461665"/>
              </a:xfrm>
              <a:prstGeom prst="rect">
                <a:avLst/>
              </a:prstGeom>
              <a:blipFill>
                <a:blip r:embed="rId18"/>
                <a:stretch>
                  <a:fillRect l="-1020" t="-130263" r="-21429" b="-1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Ellipse 49"/>
          <p:cNvSpPr/>
          <p:nvPr/>
        </p:nvSpPr>
        <p:spPr>
          <a:xfrm>
            <a:off x="3387999" y="1659638"/>
            <a:ext cx="679167" cy="561703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hteck 50"/>
              <p:cNvSpPr/>
              <p:nvPr/>
            </p:nvSpPr>
            <p:spPr>
              <a:xfrm>
                <a:off x="549911" y="2893982"/>
                <a:ext cx="1363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0" lang="de-D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de-DE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a:rPr kumimoji="0" lang="de-DE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kumimoji="0" lang="de-DE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de-DE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kumimoji="0" lang="de-DE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de-DE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0" lang="de-DE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de-DE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de-DE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sup>
                    </m:sSup>
                    <m:r>
                      <a:rPr kumimoji="0" lang="de-DE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hteck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11" y="2893982"/>
                <a:ext cx="1363835" cy="369332"/>
              </a:xfrm>
              <a:prstGeom prst="rect">
                <a:avLst/>
              </a:prstGeom>
              <a:blipFill>
                <a:blip r:embed="rId19"/>
                <a:stretch>
                  <a:fillRect l="-18304" t="-121667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hteck 51"/>
              <p:cNvSpPr/>
              <p:nvPr/>
            </p:nvSpPr>
            <p:spPr>
              <a:xfrm>
                <a:off x="6763407" y="4007705"/>
                <a:ext cx="12034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∝</m:t>
                          </m:r>
                          <m:d>
                            <m:dPr>
                              <m:ctrlPr>
                                <a:rPr kumimoji="0" lang="de-D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de-D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  <m:r>
                                <a:rPr kumimoji="0" lang="de-D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de-D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kumimoji="0" lang="de-D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de-DE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de-D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Rechteck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407" y="4007705"/>
                <a:ext cx="1203406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4903249" y="2418803"/>
                <a:ext cx="5762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249" y="2418803"/>
                <a:ext cx="576248" cy="338554"/>
              </a:xfrm>
              <a:prstGeom prst="rect">
                <a:avLst/>
              </a:prstGeom>
              <a:blipFill>
                <a:blip r:embed="rId2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4866122" y="3059151"/>
                <a:ext cx="5453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0.1</m:t>
                      </m:r>
                      <m:r>
                        <a:rPr kumimoji="0" lang="de-DE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122" y="3059151"/>
                <a:ext cx="545342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4861795" y="3494392"/>
                <a:ext cx="659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0.05</m:t>
                      </m:r>
                      <m:r>
                        <a:rPr kumimoji="0" lang="de-DE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95" y="3494392"/>
                <a:ext cx="659155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4820342" y="4728461"/>
                <a:ext cx="659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0.01</m:t>
                      </m:r>
                      <m:r>
                        <a:rPr kumimoji="0" lang="de-DE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42" y="4728461"/>
                <a:ext cx="659155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4908183" y="2633028"/>
                <a:ext cx="13263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</a:t>
                </a:r>
                <a14:m>
                  <m:oMath xmlns:m="http://schemas.openxmlformats.org/officeDocument/2006/math">
                    <m:r>
                      <a:rPr lang="de-DE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83" y="2633028"/>
                <a:ext cx="1326325" cy="338554"/>
              </a:xfrm>
              <a:prstGeom prst="rect">
                <a:avLst/>
              </a:prstGeom>
              <a:blipFill>
                <a:blip r:embed="rId2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eck 26"/>
              <p:cNvSpPr/>
              <p:nvPr/>
            </p:nvSpPr>
            <p:spPr>
              <a:xfrm>
                <a:off x="6691496" y="3690331"/>
                <a:ext cx="1881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0" lang="de-D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de-DE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a:rPr kumimoji="0" lang="de-DE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kumimoji="0" lang="de-DE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de-DE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kumimoji="0" lang="de-DE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de-DE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0" lang="de-DE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de-DE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de-DE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→∞)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sup>
                    </m:sSup>
                    <m:r>
                      <a:rPr kumimoji="0" lang="de-DE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7" name="Rechtec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96" y="3690331"/>
                <a:ext cx="1881605" cy="369332"/>
              </a:xfrm>
              <a:prstGeom prst="rect">
                <a:avLst/>
              </a:prstGeom>
              <a:blipFill>
                <a:blip r:embed="rId26"/>
                <a:stretch>
                  <a:fillRect l="-13636"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1743653" y="2455814"/>
                <a:ext cx="1188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de-DE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=0.05</m:t>
                      </m:r>
                      <m:r>
                        <a:rPr lang="de-DE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53" y="2455814"/>
                <a:ext cx="1188595" cy="369332"/>
              </a:xfrm>
              <a:prstGeom prst="rect">
                <a:avLst/>
              </a:prstGeom>
              <a:blipFill>
                <a:blip r:embed="rId2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/>
              <p:cNvSpPr/>
              <p:nvPr/>
            </p:nvSpPr>
            <p:spPr>
              <a:xfrm>
                <a:off x="4907679" y="5456710"/>
                <a:ext cx="4215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𝑡𝐽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htec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679" y="5456710"/>
                <a:ext cx="421589" cy="369332"/>
              </a:xfrm>
              <a:prstGeom prst="rect">
                <a:avLst/>
              </a:prstGeom>
              <a:blipFill>
                <a:blip r:embed="rId2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CF77F-2037-C94D-A40B-51023BDF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1" grpId="0"/>
      <p:bldP spid="52" grpId="0"/>
      <p:bldP spid="21" grpId="0"/>
      <p:bldP spid="23" grpId="0"/>
      <p:bldP spid="24" grpId="0"/>
      <p:bldP spid="25" grpId="0"/>
      <p:bldP spid="26" grpId="0"/>
      <p:bldP spid="27" grpId="0"/>
      <p:bldP spid="3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65184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3200" dirty="0"/>
              <a:t>(II) </a:t>
            </a:r>
            <a:r>
              <a:rPr lang="de-DE" sz="3200" dirty="0" err="1"/>
              <a:t>Protection</a:t>
            </a:r>
            <a:r>
              <a:rPr lang="de-DE" sz="3200" dirty="0"/>
              <a:t> of </a:t>
            </a:r>
            <a:r>
              <a:rPr lang="de-DE" sz="3200" dirty="0" err="1"/>
              <a:t>gauge-invariance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large </a:t>
            </a:r>
            <a:r>
              <a:rPr lang="de-DE" sz="3200" dirty="0" err="1"/>
              <a:t>times</a:t>
            </a:r>
            <a:br>
              <a:rPr lang="de-DE" sz="3200" dirty="0"/>
            </a:br>
            <a:endParaRPr lang="en-US" sz="32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424595" y="3052223"/>
            <a:ext cx="5127493" cy="3098909"/>
            <a:chOff x="3526287" y="3223733"/>
            <a:chExt cx="5127493" cy="3098909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 rotWithShape="1">
            <a:blip r:embed="rId2"/>
            <a:srcRect l="7924" t="4808" r="830" b="9279"/>
            <a:stretch/>
          </p:blipFill>
          <p:spPr>
            <a:xfrm>
              <a:off x="4082400" y="3343033"/>
              <a:ext cx="4340993" cy="2584383"/>
            </a:xfrm>
            <a:prstGeom prst="rect">
              <a:avLst/>
            </a:prstGeom>
          </p:spPr>
        </p:pic>
        <p:grpSp>
          <p:nvGrpSpPr>
            <p:cNvPr id="28" name="Gruppieren 27"/>
            <p:cNvGrpSpPr/>
            <p:nvPr/>
          </p:nvGrpSpPr>
          <p:grpSpPr>
            <a:xfrm>
              <a:off x="3526287" y="3223733"/>
              <a:ext cx="5127493" cy="3098909"/>
              <a:chOff x="1287404" y="1628646"/>
              <a:chExt cx="5847030" cy="35337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hteck 33"/>
                  <p:cNvSpPr/>
                  <p:nvPr/>
                </p:nvSpPr>
                <p:spPr>
                  <a:xfrm>
                    <a:off x="1287404" y="3978835"/>
                    <a:ext cx="755895" cy="3860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</m:t>
                              </m:r>
                            </m:sup>
                          </m:sSup>
                        </m:oMath>
                      </m:oMathPara>
                    </a14:m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4" name="Rechteck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7404" y="3978835"/>
                    <a:ext cx="755895" cy="3860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hteck 34"/>
                  <p:cNvSpPr/>
                  <p:nvPr/>
                </p:nvSpPr>
                <p:spPr>
                  <a:xfrm>
                    <a:off x="1287404" y="2756147"/>
                    <a:ext cx="755895" cy="3860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5" name="Rechteck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7404" y="2756147"/>
                    <a:ext cx="755895" cy="38606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hteck 35"/>
                  <p:cNvSpPr/>
                  <p:nvPr/>
                </p:nvSpPr>
                <p:spPr>
                  <a:xfrm>
                    <a:off x="1413011" y="1628646"/>
                    <a:ext cx="626621" cy="3860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6" name="Rechteck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3011" y="1628646"/>
                    <a:ext cx="626621" cy="38606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hteck 36"/>
                  <p:cNvSpPr/>
                  <p:nvPr/>
                </p:nvSpPr>
                <p:spPr>
                  <a:xfrm>
                    <a:off x="5163725" y="4776362"/>
                    <a:ext cx="657112" cy="3860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/</m:t>
                          </m:r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oMath>
                      </m:oMathPara>
                    </a14:m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7" name="Rechteck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3725" y="4776362"/>
                    <a:ext cx="657112" cy="38606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hteck 38"/>
                  <p:cNvSpPr/>
                  <p:nvPr/>
                </p:nvSpPr>
                <p:spPr>
                  <a:xfrm>
                    <a:off x="1621248" y="4662396"/>
                    <a:ext cx="755895" cy="3860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sup>
                          </m:sSup>
                        </m:oMath>
                      </m:oMathPara>
                    </a14:m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hteck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1248" y="4662396"/>
                    <a:ext cx="755895" cy="38606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hteck 39"/>
                  <p:cNvSpPr/>
                  <p:nvPr/>
                </p:nvSpPr>
                <p:spPr>
                  <a:xfrm>
                    <a:off x="6502840" y="4643940"/>
                    <a:ext cx="631594" cy="3860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0" name="Rechteck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2840" y="4643940"/>
                    <a:ext cx="631594" cy="38606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Rechteck 44"/>
              <p:cNvSpPr/>
              <p:nvPr/>
            </p:nvSpPr>
            <p:spPr>
              <a:xfrm>
                <a:off x="2092374" y="1824097"/>
                <a:ext cx="1241659" cy="7618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hteck 46"/>
              <p:cNvSpPr/>
              <p:nvPr/>
            </p:nvSpPr>
            <p:spPr>
              <a:xfrm>
                <a:off x="2881242" y="5714108"/>
                <a:ext cx="6628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7" name="Rechtec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242" y="5714108"/>
                <a:ext cx="662874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1204267" y="1755824"/>
                <a:ext cx="2862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𝐻</m:t>
                      </m:r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de-DE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sSub>
                        <m:sSubPr>
                          <m:ctrlP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de-D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67" y="1755824"/>
                <a:ext cx="2862899" cy="369332"/>
              </a:xfrm>
              <a:prstGeom prst="rect">
                <a:avLst/>
              </a:prstGeom>
              <a:blipFill>
                <a:blip r:embed="rId17"/>
                <a:stretch>
                  <a:fillRect l="-2132" r="-21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eck 48"/>
              <p:cNvSpPr/>
              <p:nvPr/>
            </p:nvSpPr>
            <p:spPr>
              <a:xfrm>
                <a:off x="4803612" y="1685274"/>
                <a:ext cx="17940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de-D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</m:t>
                        </m:r>
                      </m:sub>
                    </m:sSub>
                    <m:r>
                      <a:rPr kumimoji="0" lang="de-DE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  <m:sup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hteck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12" y="1685274"/>
                <a:ext cx="1794081" cy="461665"/>
              </a:xfrm>
              <a:prstGeom prst="rect">
                <a:avLst/>
              </a:prstGeom>
              <a:blipFill>
                <a:blip r:embed="rId18"/>
                <a:stretch>
                  <a:fillRect l="-1020" t="-130263" r="-21429" b="-1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Ellipse 49"/>
          <p:cNvSpPr/>
          <p:nvPr/>
        </p:nvSpPr>
        <p:spPr>
          <a:xfrm>
            <a:off x="3387999" y="1659638"/>
            <a:ext cx="679167" cy="561703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hteck 50"/>
              <p:cNvSpPr/>
              <p:nvPr/>
            </p:nvSpPr>
            <p:spPr>
              <a:xfrm>
                <a:off x="2380575" y="2838660"/>
                <a:ext cx="16918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0" lang="de-DE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de-D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a:rPr kumimoji="0" lang="de-DE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kumimoji="0" lang="de-DE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de-DE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kumimoji="0" lang="de-DE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de-DE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0" lang="de-DE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de-DE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de-DE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→∞)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sup>
                    </m:sSup>
                    <m:r>
                      <a:rPr kumimoji="0" lang="de-DE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51" name="Rechteck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575" y="2838660"/>
                <a:ext cx="1691873" cy="338554"/>
              </a:xfrm>
              <a:prstGeom prst="rect">
                <a:avLst/>
              </a:prstGeom>
              <a:blipFill>
                <a:blip r:embed="rId19"/>
                <a:stretch>
                  <a:fillRect l="-12593" t="-111111" b="-1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hteck 51"/>
              <p:cNvSpPr/>
              <p:nvPr/>
            </p:nvSpPr>
            <p:spPr>
              <a:xfrm>
                <a:off x="4296503" y="3824349"/>
                <a:ext cx="10877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∝</m:t>
                          </m:r>
                          <m:d>
                            <m:dPr>
                              <m:ctrlPr>
                                <a:rPr kumimoji="0" lang="de-D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de-D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de-DE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de-DE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2" name="Rechteck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03" y="3824349"/>
                <a:ext cx="1087798" cy="338554"/>
              </a:xfrm>
              <a:prstGeom prst="rect">
                <a:avLst/>
              </a:prstGeom>
              <a:blipFill>
                <a:blip r:embed="rId2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hteck 52"/>
          <p:cNvSpPr/>
          <p:nvPr/>
        </p:nvSpPr>
        <p:spPr>
          <a:xfrm>
            <a:off x="2649043" y="3915542"/>
            <a:ext cx="1013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maximum</a:t>
            </a:r>
          </a:p>
        </p:txBody>
      </p:sp>
      <p:sp>
        <p:nvSpPr>
          <p:cNvPr id="54" name="Rechteck 53"/>
          <p:cNvSpPr/>
          <p:nvPr/>
        </p:nvSpPr>
        <p:spPr>
          <a:xfrm>
            <a:off x="2656089" y="4605843"/>
            <a:ext cx="1263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average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553123" y="3062796"/>
            <a:ext cx="33865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Analytical </a:t>
            </a:r>
            <a:r>
              <a:rPr lang="de-DE" dirty="0" err="1"/>
              <a:t>explanations</a:t>
            </a:r>
            <a:r>
              <a:rPr lang="de-DE" dirty="0"/>
              <a:t>: 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Degenerate</a:t>
            </a:r>
            <a:r>
              <a:rPr lang="de-DE" dirty="0"/>
              <a:t> </a:t>
            </a:r>
            <a:r>
              <a:rPr lang="de-DE" dirty="0" err="1"/>
              <a:t>perturbation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Emergent</a:t>
            </a:r>
            <a:r>
              <a:rPr lang="de-DE" dirty="0"/>
              <a:t> </a:t>
            </a:r>
            <a:r>
              <a:rPr lang="de-DE" dirty="0" err="1"/>
              <a:t>symmetry</a:t>
            </a:r>
            <a:r>
              <a:rPr lang="de-DE" dirty="0"/>
              <a:t>, </a:t>
            </a:r>
            <a:r>
              <a:rPr lang="de-DE" dirty="0" err="1"/>
              <a:t>perturbatively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desired</a:t>
            </a:r>
            <a:r>
              <a:rPr lang="de-DE" dirty="0"/>
              <a:t> </a:t>
            </a:r>
            <a:r>
              <a:rPr lang="de-DE" dirty="0" err="1"/>
              <a:t>Gauss</a:t>
            </a:r>
            <a:r>
              <a:rPr lang="de-DE" dirty="0"/>
              <a:t> </a:t>
            </a:r>
            <a:r>
              <a:rPr lang="de-DE" dirty="0" err="1"/>
              <a:t>law</a:t>
            </a:r>
            <a:br>
              <a:rPr lang="de-DE" dirty="0"/>
            </a:br>
            <a:r>
              <a:rPr lang="de-DE" dirty="0" err="1">
                <a:solidFill>
                  <a:srgbClr val="4472C4">
                    <a:lumMod val="75000"/>
                  </a:srgbClr>
                </a:solidFill>
              </a:rPr>
              <a:t>Chubb</a:t>
            </a:r>
            <a:r>
              <a:rPr lang="de-DE" dirty="0">
                <a:solidFill>
                  <a:srgbClr val="4472C4">
                    <a:lumMod val="75000"/>
                  </a:srgbClr>
                </a:solidFill>
              </a:rPr>
              <a:t>, </a:t>
            </a:r>
            <a:r>
              <a:rPr lang="de-DE" dirty="0" err="1">
                <a:solidFill>
                  <a:srgbClr val="4472C4">
                    <a:lumMod val="75000"/>
                  </a:srgbClr>
                </a:solidFill>
              </a:rPr>
              <a:t>Flammia</a:t>
            </a:r>
            <a:r>
              <a:rPr lang="de-DE" dirty="0">
                <a:solidFill>
                  <a:srgbClr val="4472C4">
                    <a:lumMod val="75000"/>
                  </a:srgbClr>
                </a:solidFill>
              </a:rPr>
              <a:t>, </a:t>
            </a:r>
            <a:r>
              <a:rPr lang="en-US" i="1" dirty="0">
                <a:solidFill>
                  <a:srgbClr val="4472C4">
                    <a:lumMod val="75000"/>
                  </a:srgbClr>
                </a:solidFill>
              </a:rPr>
              <a:t>J. Math. Phys. </a:t>
            </a:r>
            <a:r>
              <a:rPr lang="en-US" dirty="0">
                <a:solidFill>
                  <a:srgbClr val="4472C4">
                    <a:lumMod val="75000"/>
                  </a:srgbClr>
                </a:solidFill>
              </a:rPr>
              <a:t>2017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Topological</a:t>
            </a:r>
            <a:r>
              <a:rPr lang="de-DE" dirty="0"/>
              <a:t> </a:t>
            </a:r>
            <a:r>
              <a:rPr lang="de-DE" dirty="0" err="1"/>
              <a:t>protection</a:t>
            </a:r>
            <a:br>
              <a:rPr lang="de-DE" dirty="0"/>
            </a:br>
            <a:r>
              <a:rPr lang="de-DE" dirty="0">
                <a:solidFill>
                  <a:srgbClr val="4472C4">
                    <a:lumMod val="75000"/>
                  </a:srgbClr>
                </a:solidFill>
              </a:rPr>
              <a:t>Hastings, Wen, </a:t>
            </a:r>
            <a:r>
              <a:rPr lang="de-DE" i="1" dirty="0">
                <a:solidFill>
                  <a:srgbClr val="4472C4">
                    <a:lumMod val="75000"/>
                  </a:srgbClr>
                </a:solidFill>
              </a:rPr>
              <a:t>PRB</a:t>
            </a:r>
            <a:r>
              <a:rPr lang="de-DE" dirty="0">
                <a:solidFill>
                  <a:srgbClr val="4472C4">
                    <a:lumMod val="75000"/>
                  </a:srgbClr>
                </a:solidFill>
              </a:rPr>
              <a:t> 2005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77428" y="1550038"/>
                <a:ext cx="1606145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for Z2: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use</a:t>
                </a:r>
                <a:r>
                  <a:rPr lang="de-DE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</m:sSubSup>
                      </m:e>
                    </m:nary>
                  </m:oMath>
                </a14:m>
                <a:r>
                  <a:rPr lang="de-DE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428" y="1550038"/>
                <a:ext cx="1606145" cy="669992"/>
              </a:xfrm>
              <a:prstGeom prst="rect">
                <a:avLst/>
              </a:prstGeom>
              <a:blipFill>
                <a:blip r:embed="rId21"/>
                <a:stretch>
                  <a:fillRect l="-3150" t="-18519" b="-907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14275-B793-1741-A912-663226EE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2" grpId="0"/>
      <p:bldP spid="53" grpId="0"/>
      <p:bldP spid="54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E480E-F3F4-8A40-9CC3-A9AD6A73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14</a:t>
            </a:fld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E3F170B-BC45-0843-ABCD-6AA4ACE32F4D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065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U(1) QLM: system-size </a:t>
            </a:r>
            <a:r>
              <a:rPr lang="de-DE" sz="3200" dirty="0" err="1"/>
              <a:t>effect</a:t>
            </a:r>
            <a:endParaRPr lang="de-DE" sz="3200" dirty="0"/>
          </a:p>
          <a:p>
            <a:endParaRPr lang="de-DE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9697D-ABD7-2D48-9D65-36705A2FF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8" y="1690689"/>
            <a:ext cx="857064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448B5-2DA9-5A42-B390-4CD527A3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15</a:t>
            </a:fld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DB8B35D-0BCD-FF4C-A1DF-6D09516E104A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065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U(1) QLM: system-size </a:t>
            </a:r>
            <a:r>
              <a:rPr lang="de-DE" sz="3200" dirty="0" err="1"/>
              <a:t>effect</a:t>
            </a:r>
            <a:endParaRPr lang="de-DE" sz="3200" dirty="0"/>
          </a:p>
          <a:p>
            <a:endParaRPr lang="de-DE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6FE66-54B0-F242-9387-8DAC35BAC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8" y="1690689"/>
            <a:ext cx="857064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4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B9AF6-1855-D647-A23B-77082FD8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16</a:t>
            </a:fld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84F1752-2A40-0442-B0AA-625773CB6D76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065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Z2 QLM: system-size </a:t>
            </a:r>
            <a:r>
              <a:rPr lang="de-DE" sz="3200" dirty="0" err="1"/>
              <a:t>effect</a:t>
            </a:r>
            <a:endParaRPr lang="de-DE" sz="3200" dirty="0"/>
          </a:p>
          <a:p>
            <a:endParaRPr lang="de-DE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41819-3BBA-C044-ADC0-540C3AB32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1" y="1690689"/>
            <a:ext cx="8586397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8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3E762A-4575-3348-AFA5-195207CF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17</a:t>
            </a:fld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B89A3A5-A6A4-424B-B2B9-5DD794C21241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065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Z2 QLM: system-size </a:t>
            </a:r>
            <a:r>
              <a:rPr lang="de-DE" sz="3200" dirty="0" err="1"/>
              <a:t>effect</a:t>
            </a:r>
            <a:endParaRPr lang="de-DE" sz="3200" dirty="0"/>
          </a:p>
          <a:p>
            <a:endParaRPr lang="de-DE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985AF8-03A1-9041-BA70-4EDBB9E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1" y="1690689"/>
            <a:ext cx="8586397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68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FF50D-36F8-A049-AD46-2C2DC6355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690689"/>
            <a:ext cx="5156200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A75C30-5CB8-D74F-9F11-BB80685DA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57" y="3264372"/>
            <a:ext cx="5753686" cy="31052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2BB7BB-4598-E241-8A80-714565C2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18</a:t>
            </a:fld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CE1604F-8480-184A-83B5-9E8737ED076E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065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 err="1"/>
              <a:t>Dynamical</a:t>
            </a:r>
            <a:r>
              <a:rPr lang="de-DE" sz="3200" dirty="0"/>
              <a:t> </a:t>
            </a:r>
            <a:r>
              <a:rPr lang="de-DE" sz="3200" dirty="0" err="1"/>
              <a:t>quantum</a:t>
            </a:r>
            <a:r>
              <a:rPr lang="de-DE" sz="3200" dirty="0"/>
              <a:t> </a:t>
            </a:r>
            <a:r>
              <a:rPr lang="de-DE" sz="3200" dirty="0" err="1"/>
              <a:t>phase</a:t>
            </a:r>
            <a:r>
              <a:rPr lang="de-DE" sz="3200" dirty="0"/>
              <a:t> </a:t>
            </a:r>
            <a:r>
              <a:rPr lang="de-DE" sz="3200" dirty="0" err="1"/>
              <a:t>transitions</a:t>
            </a:r>
            <a:endParaRPr lang="de-DE" sz="3200" dirty="0"/>
          </a:p>
          <a:p>
            <a:pPr algn="ctr"/>
            <a:endParaRPr lang="de-DE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B05FF-87B2-8C47-8926-19D59743A362}"/>
              </a:ext>
            </a:extLst>
          </p:cNvPr>
          <p:cNvSpPr txBox="1"/>
          <p:nvPr/>
        </p:nvSpPr>
        <p:spPr>
          <a:xfrm>
            <a:off x="628650" y="6369622"/>
            <a:ext cx="716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5"/>
                </a:solidFill>
              </a:rPr>
              <a:t>M. Heyl, A. </a:t>
            </a:r>
            <a:r>
              <a:rPr lang="de-DE" dirty="0" err="1">
                <a:solidFill>
                  <a:schemeClr val="accent5"/>
                </a:solidFill>
              </a:rPr>
              <a:t>Polkovnikov</a:t>
            </a:r>
            <a:r>
              <a:rPr lang="de-DE" dirty="0">
                <a:solidFill>
                  <a:schemeClr val="accent5"/>
                </a:solidFill>
              </a:rPr>
              <a:t>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S. </a:t>
            </a:r>
            <a:r>
              <a:rPr lang="de-DE" dirty="0" err="1">
                <a:solidFill>
                  <a:schemeClr val="accent5"/>
                </a:solidFill>
              </a:rPr>
              <a:t>Kehrein</a:t>
            </a:r>
            <a:r>
              <a:rPr lang="de-DE" dirty="0">
                <a:solidFill>
                  <a:schemeClr val="accent5"/>
                </a:solidFill>
              </a:rPr>
              <a:t>, Phys. </a:t>
            </a:r>
            <a:r>
              <a:rPr lang="de-DE" dirty="0" err="1">
                <a:solidFill>
                  <a:schemeClr val="accent5"/>
                </a:solidFill>
              </a:rPr>
              <a:t>Rev</a:t>
            </a:r>
            <a:r>
              <a:rPr lang="de-DE" dirty="0">
                <a:solidFill>
                  <a:schemeClr val="accent5"/>
                </a:solidFill>
              </a:rPr>
              <a:t>. </a:t>
            </a:r>
            <a:r>
              <a:rPr lang="de-DE" dirty="0" err="1">
                <a:solidFill>
                  <a:schemeClr val="accent5"/>
                </a:solidFill>
              </a:rPr>
              <a:t>Lett</a:t>
            </a:r>
            <a:r>
              <a:rPr lang="de-DE" dirty="0">
                <a:solidFill>
                  <a:schemeClr val="accent5"/>
                </a:solidFill>
              </a:rPr>
              <a:t>. 110, 135704 (2013)</a:t>
            </a:r>
          </a:p>
        </p:txBody>
      </p:sp>
    </p:spTree>
    <p:extLst>
      <p:ext uri="{BB962C8B-B14F-4D97-AF65-F5344CB8AC3E}">
        <p14:creationId xmlns:p14="http://schemas.microsoft.com/office/powerpoint/2010/main" val="385917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3813"/>
            <a:ext cx="3692769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Domain-wall binding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5DAB6-2424-9045-AA71-0D23F511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05" y="1331964"/>
            <a:ext cx="8200259" cy="4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6BFFF6-0396-974D-A204-E57003E18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93" y="1853852"/>
            <a:ext cx="471899" cy="161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338C12-5F13-824A-ADC2-343FBF17C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496" y="2830880"/>
            <a:ext cx="193197" cy="193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FF620-B5B5-1B40-BE24-361D17677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969" y="188964"/>
            <a:ext cx="4725988" cy="7926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D23130-2A5A-6641-8703-F5C08F3B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5DBCB-93DE-5040-854F-FB741E03C120}"/>
              </a:ext>
            </a:extLst>
          </p:cNvPr>
          <p:cNvSpPr txBox="1"/>
          <p:nvPr/>
        </p:nvSpPr>
        <p:spPr>
          <a:xfrm>
            <a:off x="295420" y="6369622"/>
            <a:ext cx="778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JCH</a:t>
            </a:r>
            <a:r>
              <a:rPr lang="de-DE" dirty="0">
                <a:solidFill>
                  <a:schemeClr val="accent5"/>
                </a:solidFill>
              </a:rPr>
              <a:t>, M. Van Damme, V. Zauner-Stauber,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L. </a:t>
            </a:r>
            <a:r>
              <a:rPr lang="de-DE" dirty="0" err="1">
                <a:solidFill>
                  <a:schemeClr val="accent5"/>
                </a:solidFill>
              </a:rPr>
              <a:t>Vanderstraeten</a:t>
            </a:r>
            <a:r>
              <a:rPr lang="de-DE" dirty="0">
                <a:solidFill>
                  <a:schemeClr val="accent5"/>
                </a:solidFill>
              </a:rPr>
              <a:t>, arXiv:1810.07187</a:t>
            </a:r>
          </a:p>
        </p:txBody>
      </p:sp>
    </p:spTree>
    <p:extLst>
      <p:ext uri="{BB962C8B-B14F-4D97-AF65-F5344CB8AC3E}">
        <p14:creationId xmlns:p14="http://schemas.microsoft.com/office/powerpoint/2010/main" val="396869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4004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First experiments on gauge theories exist  </a:t>
            </a:r>
            <a:br>
              <a:rPr lang="en-US" sz="3200" dirty="0"/>
            </a:br>
            <a:endParaRPr lang="en-US" sz="32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910327" y="1411157"/>
            <a:ext cx="3396881" cy="943098"/>
            <a:chOff x="55835" y="5353904"/>
            <a:chExt cx="2904301" cy="671607"/>
          </a:xfrm>
        </p:grpSpPr>
        <p:pic>
          <p:nvPicPr>
            <p:cNvPr id="31" name="Picture 4" descr="8_reduc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10" t="16420" r="5696" b="16416"/>
            <a:stretch/>
          </p:blipFill>
          <p:spPr bwMode="auto">
            <a:xfrm flipH="1">
              <a:off x="1191628" y="5357861"/>
              <a:ext cx="1768508" cy="3292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Bild 8"/>
            <p:cNvPicPr>
              <a:picLocks noChangeAspect="1"/>
            </p:cNvPicPr>
            <p:nvPr/>
          </p:nvPicPr>
          <p:blipFill rotWithShape="1">
            <a:blip r:embed="rId3"/>
            <a:srcRect l="19206" t="6332" r="16583" b="49443"/>
            <a:stretch/>
          </p:blipFill>
          <p:spPr>
            <a:xfrm>
              <a:off x="55835" y="5353904"/>
              <a:ext cx="1087510" cy="617296"/>
            </a:xfrm>
            <a:prstGeom prst="rect">
              <a:avLst/>
            </a:prstGeom>
          </p:spPr>
        </p:pic>
        <p:grpSp>
          <p:nvGrpSpPr>
            <p:cNvPr id="34" name="Gruppieren 33"/>
            <p:cNvGrpSpPr/>
            <p:nvPr/>
          </p:nvGrpSpPr>
          <p:grpSpPr>
            <a:xfrm>
              <a:off x="1259813" y="5717310"/>
              <a:ext cx="1560683" cy="308201"/>
              <a:chOff x="1313983" y="5761378"/>
              <a:chExt cx="1716751" cy="308201"/>
            </a:xfrm>
          </p:grpSpPr>
          <p:grpSp>
            <p:nvGrpSpPr>
              <p:cNvPr id="35" name="Gruppieren 34"/>
              <p:cNvGrpSpPr/>
              <p:nvPr/>
            </p:nvGrpSpPr>
            <p:grpSpPr>
              <a:xfrm>
                <a:off x="1965423" y="5761378"/>
                <a:ext cx="1065311" cy="307404"/>
                <a:chOff x="4474066" y="3388935"/>
                <a:chExt cx="851424" cy="395679"/>
              </a:xfrm>
            </p:grpSpPr>
            <p:cxnSp>
              <p:nvCxnSpPr>
                <p:cNvPr id="42" name="Straight Connector 10"/>
                <p:cNvCxnSpPr/>
                <p:nvPr/>
              </p:nvCxnSpPr>
              <p:spPr>
                <a:xfrm>
                  <a:off x="4474066" y="3536524"/>
                  <a:ext cx="767496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1F497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43" name="Down Arrow 11"/>
                <p:cNvSpPr>
                  <a:spLocks/>
                </p:cNvSpPr>
                <p:nvPr/>
              </p:nvSpPr>
              <p:spPr>
                <a:xfrm>
                  <a:off x="4632734" y="3396779"/>
                  <a:ext cx="167855" cy="387835"/>
                </a:xfrm>
                <a:prstGeom prst="downArrow">
                  <a:avLst>
                    <a:gd name="adj1" fmla="val 37077"/>
                    <a:gd name="adj2" fmla="val 50000"/>
                  </a:avLst>
                </a:prstGeom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Down Arrow 14"/>
                <p:cNvSpPr>
                  <a:spLocks/>
                </p:cNvSpPr>
                <p:nvPr/>
              </p:nvSpPr>
              <p:spPr>
                <a:xfrm rot="10800000">
                  <a:off x="4825841" y="3396779"/>
                  <a:ext cx="167855" cy="387831"/>
                </a:xfrm>
                <a:prstGeom prst="downArrow">
                  <a:avLst>
                    <a:gd name="adj1" fmla="val 37077"/>
                    <a:gd name="adj2" fmla="val 50000"/>
                  </a:avLst>
                </a:prstGeom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Down Arrow 14"/>
                <p:cNvSpPr>
                  <a:spLocks/>
                </p:cNvSpPr>
                <p:nvPr/>
              </p:nvSpPr>
              <p:spPr>
                <a:xfrm rot="10800000">
                  <a:off x="5157635" y="3388935"/>
                  <a:ext cx="167855" cy="387831"/>
                </a:xfrm>
                <a:prstGeom prst="downArrow">
                  <a:avLst>
                    <a:gd name="adj1" fmla="val 37077"/>
                    <a:gd name="adj2" fmla="val 50000"/>
                  </a:avLst>
                </a:prstGeom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Down Arrow 14"/>
                <p:cNvSpPr>
                  <a:spLocks/>
                </p:cNvSpPr>
                <p:nvPr/>
              </p:nvSpPr>
              <p:spPr>
                <a:xfrm>
                  <a:off x="4998014" y="3388935"/>
                  <a:ext cx="167855" cy="387831"/>
                </a:xfrm>
                <a:prstGeom prst="downArrow">
                  <a:avLst>
                    <a:gd name="adj1" fmla="val 37077"/>
                    <a:gd name="adj2" fmla="val 50000"/>
                  </a:avLst>
                </a:prstGeom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" name="Gruppieren 35"/>
              <p:cNvGrpSpPr/>
              <p:nvPr/>
            </p:nvGrpSpPr>
            <p:grpSpPr>
              <a:xfrm>
                <a:off x="1313983" y="5762175"/>
                <a:ext cx="866784" cy="307404"/>
                <a:chOff x="4632734" y="3388935"/>
                <a:chExt cx="692756" cy="395679"/>
              </a:xfrm>
            </p:grpSpPr>
            <p:cxnSp>
              <p:nvCxnSpPr>
                <p:cNvPr id="37" name="Straight Connector 10"/>
                <p:cNvCxnSpPr/>
                <p:nvPr/>
              </p:nvCxnSpPr>
              <p:spPr>
                <a:xfrm>
                  <a:off x="4739235" y="3536524"/>
                  <a:ext cx="502327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1F497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38" name="Down Arrow 11"/>
                <p:cNvSpPr>
                  <a:spLocks/>
                </p:cNvSpPr>
                <p:nvPr/>
              </p:nvSpPr>
              <p:spPr>
                <a:xfrm>
                  <a:off x="4632734" y="3396779"/>
                  <a:ext cx="167855" cy="387835"/>
                </a:xfrm>
                <a:prstGeom prst="downArrow">
                  <a:avLst>
                    <a:gd name="adj1" fmla="val 37077"/>
                    <a:gd name="adj2" fmla="val 50000"/>
                  </a:avLst>
                </a:prstGeom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" name="Down Arrow 14"/>
                <p:cNvSpPr>
                  <a:spLocks/>
                </p:cNvSpPr>
                <p:nvPr/>
              </p:nvSpPr>
              <p:spPr>
                <a:xfrm rot="10800000">
                  <a:off x="4825841" y="3396779"/>
                  <a:ext cx="167855" cy="387831"/>
                </a:xfrm>
                <a:prstGeom prst="downArrow">
                  <a:avLst>
                    <a:gd name="adj1" fmla="val 37077"/>
                    <a:gd name="adj2" fmla="val 50000"/>
                  </a:avLst>
                </a:prstGeom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" name="Down Arrow 14"/>
                <p:cNvSpPr>
                  <a:spLocks/>
                </p:cNvSpPr>
                <p:nvPr/>
              </p:nvSpPr>
              <p:spPr>
                <a:xfrm rot="10800000">
                  <a:off x="5157635" y="3388935"/>
                  <a:ext cx="167855" cy="387831"/>
                </a:xfrm>
                <a:prstGeom prst="downArrow">
                  <a:avLst>
                    <a:gd name="adj1" fmla="val 37077"/>
                    <a:gd name="adj2" fmla="val 50000"/>
                  </a:avLst>
                </a:prstGeom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Down Arrow 14"/>
                <p:cNvSpPr>
                  <a:spLocks/>
                </p:cNvSpPr>
                <p:nvPr/>
              </p:nvSpPr>
              <p:spPr>
                <a:xfrm>
                  <a:off x="4998014" y="3388935"/>
                  <a:ext cx="167855" cy="387831"/>
                </a:xfrm>
                <a:prstGeom prst="downArrow">
                  <a:avLst>
                    <a:gd name="adj1" fmla="val 37077"/>
                    <a:gd name="adj2" fmla="val 50000"/>
                  </a:avLst>
                </a:prstGeom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47" name="Rechteck 46"/>
          <p:cNvSpPr/>
          <p:nvPr/>
        </p:nvSpPr>
        <p:spPr>
          <a:xfrm>
            <a:off x="825194" y="2486757"/>
            <a:ext cx="769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Martinez, Muschik, Schindler,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Nigg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Erhard, Heyl, Hauke, Dalmonte,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Zoller, Blatt,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48" name="Rechteck 47"/>
          <p:cNvSpPr/>
          <p:nvPr/>
        </p:nvSpPr>
        <p:spPr>
          <a:xfrm>
            <a:off x="825194" y="3112081"/>
            <a:ext cx="62367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 experiments with </a:t>
            </a:r>
          </a:p>
          <a:p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explicit gauge invariance </a:t>
            </a:r>
          </a:p>
          <a:p>
            <a:r>
              <a:rPr lang="en-US" sz="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Trapped ions </a:t>
            </a:r>
          </a:p>
          <a:p>
            <a:pPr>
              <a:tabLst>
                <a:tab pos="2114550" algn="l"/>
              </a:tabLst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Kokail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et al.,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Nature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2019 </a:t>
            </a: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Ultracold atoms</a:t>
            </a:r>
          </a:p>
          <a:p>
            <a:pPr>
              <a:tabLst>
                <a:tab pos="2114550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Mil et al., arXiv:1909.07641</a:t>
            </a:r>
          </a:p>
          <a:p>
            <a:pPr>
              <a:tabLst>
                <a:tab pos="2114550" algn="l"/>
              </a:tabLst>
            </a:pPr>
            <a:endParaRPr lang="en-US" sz="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11455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Superconducting Qubits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114550" algn="l"/>
              </a:tabLst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Klco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2018</a:t>
            </a:r>
          </a:p>
          <a:p>
            <a:pPr>
              <a:tabLst>
                <a:tab pos="2114550" algn="l"/>
              </a:tabLst>
            </a:pPr>
            <a:endParaRPr lang="en-US" sz="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11455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</a:p>
          <a:p>
            <a:pPr>
              <a:tabLst>
                <a:tab pos="2114550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 et al., arXiv:1810.03959 </a:t>
            </a:r>
          </a:p>
          <a:p>
            <a:pPr>
              <a:tabLst>
                <a:tab pos="2114550" algn="l"/>
              </a:tabLst>
            </a:pPr>
            <a:endParaRPr lang="en-US" sz="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11455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Optical lattice </a:t>
            </a:r>
          </a:p>
          <a:p>
            <a:pPr>
              <a:tabLst>
                <a:tab pos="2114550" algn="l"/>
              </a:tabLst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Schweizer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al., arXiv:1901.07103</a:t>
            </a:r>
          </a:p>
        </p:txBody>
      </p:sp>
      <p:grpSp>
        <p:nvGrpSpPr>
          <p:cNvPr id="55" name="Gruppieren 54"/>
          <p:cNvGrpSpPr/>
          <p:nvPr/>
        </p:nvGrpSpPr>
        <p:grpSpPr>
          <a:xfrm>
            <a:off x="4884182" y="1495675"/>
            <a:ext cx="3349491" cy="515688"/>
            <a:chOff x="6272985" y="1080210"/>
            <a:chExt cx="2340886" cy="387376"/>
          </a:xfrm>
        </p:grpSpPr>
        <p:cxnSp>
          <p:nvCxnSpPr>
            <p:cNvPr id="56" name="Straight Connector 10"/>
            <p:cNvCxnSpPr/>
            <p:nvPr/>
          </p:nvCxnSpPr>
          <p:spPr>
            <a:xfrm>
              <a:off x="6608599" y="1298833"/>
              <a:ext cx="1644899" cy="0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7" name="Ellipse 56"/>
            <p:cNvSpPr>
              <a:spLocks noChangeAspect="1"/>
            </p:cNvSpPr>
            <p:nvPr/>
          </p:nvSpPr>
          <p:spPr>
            <a:xfrm>
              <a:off x="8223717" y="1123536"/>
              <a:ext cx="312156" cy="3121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feld 57"/>
                <p:cNvSpPr txBox="1"/>
                <p:nvPr/>
              </p:nvSpPr>
              <p:spPr>
                <a:xfrm>
                  <a:off x="8118735" y="1090843"/>
                  <a:ext cx="495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feld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735" y="1090843"/>
                  <a:ext cx="49513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Ellipse 58"/>
            <p:cNvSpPr>
              <a:spLocks noChangeAspect="1"/>
            </p:cNvSpPr>
            <p:nvPr/>
          </p:nvSpPr>
          <p:spPr>
            <a:xfrm>
              <a:off x="6356117" y="1121114"/>
              <a:ext cx="312156" cy="3121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feld 59"/>
                <p:cNvSpPr txBox="1"/>
                <p:nvPr/>
              </p:nvSpPr>
              <p:spPr>
                <a:xfrm>
                  <a:off x="6272985" y="1080210"/>
                  <a:ext cx="495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feld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985" y="1080210"/>
                  <a:ext cx="49513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Ellipse 60"/>
            <p:cNvSpPr>
              <a:spLocks noChangeAspect="1"/>
            </p:cNvSpPr>
            <p:nvPr/>
          </p:nvSpPr>
          <p:spPr>
            <a:xfrm>
              <a:off x="7590102" y="1128383"/>
              <a:ext cx="312156" cy="3121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2" name="Ellipse 61"/>
            <p:cNvSpPr>
              <a:spLocks noChangeAspect="1"/>
            </p:cNvSpPr>
            <p:nvPr/>
          </p:nvSpPr>
          <p:spPr>
            <a:xfrm>
              <a:off x="6983382" y="1130947"/>
              <a:ext cx="312156" cy="3121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feld 62"/>
                <p:cNvSpPr txBox="1"/>
                <p:nvPr/>
              </p:nvSpPr>
              <p:spPr>
                <a:xfrm>
                  <a:off x="7494270" y="1087479"/>
                  <a:ext cx="495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feld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270" y="1087479"/>
                  <a:ext cx="49513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feld 63"/>
                <p:cNvSpPr txBox="1"/>
                <p:nvPr/>
              </p:nvSpPr>
              <p:spPr>
                <a:xfrm>
                  <a:off x="6884750" y="1098254"/>
                  <a:ext cx="495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feld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4750" y="1098254"/>
                  <a:ext cx="49513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Pfeil nach rechts 64"/>
            <p:cNvSpPr/>
            <p:nvPr/>
          </p:nvSpPr>
          <p:spPr>
            <a:xfrm rot="10800000">
              <a:off x="6708097" y="1186802"/>
              <a:ext cx="232617" cy="21783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feil nach rechts 65"/>
            <p:cNvSpPr/>
            <p:nvPr/>
          </p:nvSpPr>
          <p:spPr>
            <a:xfrm>
              <a:off x="7337249" y="1186802"/>
              <a:ext cx="232617" cy="21783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feil nach rechts 66"/>
            <p:cNvSpPr/>
            <p:nvPr/>
          </p:nvSpPr>
          <p:spPr>
            <a:xfrm rot="10800000">
              <a:off x="7949043" y="1188508"/>
              <a:ext cx="232617" cy="21783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A1C35-29F1-A44E-AE4B-AFBE61F0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498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214599-394B-634F-93F5-7745BDE1E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66" y="1667902"/>
            <a:ext cx="8561268" cy="4863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C8FD561-9741-A944-A92C-EA817E87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13"/>
            <a:ext cx="2145323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Z-quenches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23F4E3-92B8-5D43-82A4-B70A617BD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481" y="1170393"/>
            <a:ext cx="966200" cy="225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4145C-0BA0-A74B-A5C9-33EAF4A16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321" y="1156813"/>
            <a:ext cx="966201" cy="227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92E9EA-59F1-C646-8D64-F920DC347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969" y="188964"/>
            <a:ext cx="4725988" cy="7926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255959-005A-6541-A528-1F6E57C3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20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EBF0-44BD-B744-AF96-38BBB85D1D6A}"/>
              </a:ext>
            </a:extLst>
          </p:cNvPr>
          <p:cNvSpPr txBox="1"/>
          <p:nvPr/>
        </p:nvSpPr>
        <p:spPr>
          <a:xfrm>
            <a:off x="295420" y="6482166"/>
            <a:ext cx="778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JCH</a:t>
            </a:r>
            <a:r>
              <a:rPr lang="de-DE" dirty="0">
                <a:solidFill>
                  <a:schemeClr val="accent5"/>
                </a:solidFill>
              </a:rPr>
              <a:t>, M. Van Damme, V. Zauner-Stauber,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L. </a:t>
            </a:r>
            <a:r>
              <a:rPr lang="de-DE" dirty="0" err="1">
                <a:solidFill>
                  <a:schemeClr val="accent5"/>
                </a:solidFill>
              </a:rPr>
              <a:t>Vanderstraeten</a:t>
            </a:r>
            <a:r>
              <a:rPr lang="de-DE" dirty="0">
                <a:solidFill>
                  <a:schemeClr val="accent5"/>
                </a:solidFill>
              </a:rPr>
              <a:t>, arXiv:1810.07187</a:t>
            </a:r>
          </a:p>
        </p:txBody>
      </p:sp>
    </p:spTree>
    <p:extLst>
      <p:ext uri="{BB962C8B-B14F-4D97-AF65-F5344CB8AC3E}">
        <p14:creationId xmlns:p14="http://schemas.microsoft.com/office/powerpoint/2010/main" val="2376249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AC35-AF7F-8A4E-A3CC-A70A36F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DQPT in </a:t>
            </a:r>
            <a:r>
              <a:rPr lang="de-DE" sz="3200" dirty="0" err="1"/>
              <a:t>lattice</a:t>
            </a:r>
            <a:r>
              <a:rPr lang="de-DE" sz="3200" dirty="0"/>
              <a:t> </a:t>
            </a:r>
            <a:r>
              <a:rPr lang="de-DE" sz="3200" dirty="0" err="1"/>
              <a:t>gauge</a:t>
            </a:r>
            <a:r>
              <a:rPr lang="de-DE" sz="3200" dirty="0"/>
              <a:t> </a:t>
            </a:r>
            <a:r>
              <a:rPr lang="de-DE" sz="3200" dirty="0" err="1"/>
              <a:t>theories</a:t>
            </a:r>
            <a:endParaRPr lang="de-DE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C2BF8E-D051-424A-9C45-201C0B5B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76787-8473-9A44-B471-82DB787F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2" y="2138289"/>
            <a:ext cx="8769976" cy="28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5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AC35-AF7F-8A4E-A3CC-A70A36F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 err="1"/>
              <a:t>Confinement</a:t>
            </a:r>
            <a:r>
              <a:rPr lang="de-DE" sz="3200" dirty="0"/>
              <a:t>: half-integer </a:t>
            </a:r>
            <a:r>
              <a:rPr lang="de-DE" sz="3200" dirty="0" err="1"/>
              <a:t>spin</a:t>
            </a:r>
            <a:endParaRPr lang="de-D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3731F-F328-C342-ABA8-58490C0B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3" y="1024169"/>
            <a:ext cx="7861274" cy="52408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844CFA-BBFA-C140-B509-C948364F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D4C95-FCF9-6A45-9B1C-B7BBA26BEA59}"/>
              </a:ext>
            </a:extLst>
          </p:cNvPr>
          <p:cNvSpPr txBox="1"/>
          <p:nvPr/>
        </p:nvSpPr>
        <p:spPr>
          <a:xfrm>
            <a:off x="295420" y="6369622"/>
            <a:ext cx="778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JCH</a:t>
            </a:r>
            <a:r>
              <a:rPr lang="de-DE" dirty="0">
                <a:solidFill>
                  <a:schemeClr val="accent5"/>
                </a:solidFill>
              </a:rPr>
              <a:t>, T. V. Zache, M. Van Damme,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P. Hauke, in </a:t>
            </a:r>
            <a:r>
              <a:rPr lang="de-DE" dirty="0" err="1">
                <a:solidFill>
                  <a:schemeClr val="accent5"/>
                </a:solidFill>
              </a:rPr>
              <a:t>preparation</a:t>
            </a:r>
            <a:endParaRPr lang="de-D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85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AC35-AF7F-8A4E-A3CC-A70A36F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 err="1"/>
              <a:t>Confinement</a:t>
            </a:r>
            <a:r>
              <a:rPr lang="de-DE" sz="3200" dirty="0"/>
              <a:t>: half-integer </a:t>
            </a:r>
            <a:r>
              <a:rPr lang="de-DE" sz="3200" dirty="0" err="1"/>
              <a:t>spin</a:t>
            </a:r>
            <a:endParaRPr lang="de-DE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63DA0-3BA9-B442-9044-514E3801A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8" y="1634419"/>
            <a:ext cx="8849443" cy="450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CED6E0-B8A6-CF42-A0C3-A1A6E327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679AF-B8DF-C145-9059-0D18277D0968}"/>
              </a:ext>
            </a:extLst>
          </p:cNvPr>
          <p:cNvSpPr txBox="1"/>
          <p:nvPr/>
        </p:nvSpPr>
        <p:spPr>
          <a:xfrm>
            <a:off x="295420" y="6369622"/>
            <a:ext cx="778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JCH</a:t>
            </a:r>
            <a:r>
              <a:rPr lang="de-DE" dirty="0">
                <a:solidFill>
                  <a:schemeClr val="accent5"/>
                </a:solidFill>
              </a:rPr>
              <a:t>, T. V. Zache, M. Van Damme,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P. Hauke, in </a:t>
            </a:r>
            <a:r>
              <a:rPr lang="de-DE" dirty="0" err="1">
                <a:solidFill>
                  <a:schemeClr val="accent5"/>
                </a:solidFill>
              </a:rPr>
              <a:t>preparation</a:t>
            </a:r>
            <a:endParaRPr lang="de-D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72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AC35-AF7F-8A4E-A3CC-A70A36F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 err="1"/>
              <a:t>Confinement</a:t>
            </a:r>
            <a:r>
              <a:rPr lang="de-DE" sz="3200" dirty="0"/>
              <a:t>: integer </a:t>
            </a:r>
            <a:r>
              <a:rPr lang="de-DE" sz="3200" dirty="0" err="1"/>
              <a:t>spin</a:t>
            </a:r>
            <a:endParaRPr lang="de-DE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2BEF0-B90F-154B-81AA-244A52124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0" y="1071834"/>
            <a:ext cx="7857000" cy="523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C2BF8E-D051-424A-9C45-201C0B5B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A6AB3-D4C2-C149-8D27-B33C8C436E27}"/>
              </a:ext>
            </a:extLst>
          </p:cNvPr>
          <p:cNvSpPr txBox="1"/>
          <p:nvPr/>
        </p:nvSpPr>
        <p:spPr>
          <a:xfrm>
            <a:off x="295420" y="6369622"/>
            <a:ext cx="778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JCH</a:t>
            </a:r>
            <a:r>
              <a:rPr lang="de-DE" dirty="0">
                <a:solidFill>
                  <a:schemeClr val="accent5"/>
                </a:solidFill>
              </a:rPr>
              <a:t>, T. V. Zache, M. Van Damme,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P. Hauke, in </a:t>
            </a:r>
            <a:r>
              <a:rPr lang="de-DE" dirty="0" err="1">
                <a:solidFill>
                  <a:schemeClr val="accent5"/>
                </a:solidFill>
              </a:rPr>
              <a:t>preparation</a:t>
            </a:r>
            <a:endParaRPr lang="de-D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4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AC35-AF7F-8A4E-A3CC-A70A36F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 err="1"/>
              <a:t>Confinement</a:t>
            </a:r>
            <a:r>
              <a:rPr lang="de-DE" sz="3200" dirty="0"/>
              <a:t>: integer </a:t>
            </a:r>
            <a:r>
              <a:rPr lang="de-DE" sz="3200" dirty="0" err="1"/>
              <a:t>spin</a:t>
            </a:r>
            <a:endParaRPr lang="de-DE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5F94CA-DE14-8046-9F99-8F8ABE65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AAA75B-427F-5C4F-99EF-146228DA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1" y="1597674"/>
            <a:ext cx="8781717" cy="45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56233C-6716-FA40-8495-219E8B8AEC6C}"/>
              </a:ext>
            </a:extLst>
          </p:cNvPr>
          <p:cNvSpPr txBox="1"/>
          <p:nvPr/>
        </p:nvSpPr>
        <p:spPr>
          <a:xfrm>
            <a:off x="295420" y="6369622"/>
            <a:ext cx="778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JCH</a:t>
            </a:r>
            <a:r>
              <a:rPr lang="de-DE" dirty="0">
                <a:solidFill>
                  <a:schemeClr val="accent5"/>
                </a:solidFill>
              </a:rPr>
              <a:t>, T. V. Zache, M. Van Damme,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P. Hauke, in </a:t>
            </a:r>
            <a:r>
              <a:rPr lang="de-DE" dirty="0" err="1">
                <a:solidFill>
                  <a:schemeClr val="accent5"/>
                </a:solidFill>
              </a:rPr>
              <a:t>preparation</a:t>
            </a:r>
            <a:endParaRPr lang="de-D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2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AC35-AF7F-8A4E-A3CC-A70A36F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 err="1"/>
              <a:t>Confinement</a:t>
            </a:r>
            <a:r>
              <a:rPr lang="de-DE" sz="3200" dirty="0"/>
              <a:t>: integer </a:t>
            </a:r>
            <a:r>
              <a:rPr lang="de-DE" sz="3200" dirty="0" err="1"/>
              <a:t>spin</a:t>
            </a:r>
            <a:endParaRPr lang="de-DE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1C53E-E140-E14C-8055-B2612372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C2F06-E939-CE4B-9152-86A96273F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1" y="1597674"/>
            <a:ext cx="8781717" cy="45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711DAA-FE0D-874F-9BBD-C43DFFB5A1EC}"/>
              </a:ext>
            </a:extLst>
          </p:cNvPr>
          <p:cNvSpPr txBox="1"/>
          <p:nvPr/>
        </p:nvSpPr>
        <p:spPr>
          <a:xfrm>
            <a:off x="295420" y="6369622"/>
            <a:ext cx="778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JCH</a:t>
            </a:r>
            <a:r>
              <a:rPr lang="de-DE" dirty="0">
                <a:solidFill>
                  <a:schemeClr val="accent5"/>
                </a:solidFill>
              </a:rPr>
              <a:t>, T. V. Zache, M. Van Damme,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P. Hauke, in </a:t>
            </a:r>
            <a:r>
              <a:rPr lang="de-DE" dirty="0" err="1">
                <a:solidFill>
                  <a:schemeClr val="accent5"/>
                </a:solidFill>
              </a:rPr>
              <a:t>preparation</a:t>
            </a:r>
            <a:endParaRPr lang="de-D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38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AC35-AF7F-8A4E-A3CC-A70A36F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 err="1"/>
              <a:t>Confinement</a:t>
            </a:r>
            <a:r>
              <a:rPr lang="de-DE" sz="3200" dirty="0"/>
              <a:t>: integer </a:t>
            </a:r>
            <a:r>
              <a:rPr lang="de-DE" sz="3200" dirty="0" err="1"/>
              <a:t>spin</a:t>
            </a:r>
            <a:endParaRPr lang="de-DE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1C53E-E140-E14C-8055-B2612372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27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01DDE5-FE5B-0442-A26B-D705F3106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8" y="1588674"/>
            <a:ext cx="8909563" cy="451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EC29C0-33D5-E24D-A426-45700081A0BE}"/>
              </a:ext>
            </a:extLst>
          </p:cNvPr>
          <p:cNvSpPr txBox="1"/>
          <p:nvPr/>
        </p:nvSpPr>
        <p:spPr>
          <a:xfrm>
            <a:off x="295420" y="6369622"/>
            <a:ext cx="778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JCH</a:t>
            </a:r>
            <a:r>
              <a:rPr lang="de-DE" dirty="0">
                <a:solidFill>
                  <a:schemeClr val="accent5"/>
                </a:solidFill>
              </a:rPr>
              <a:t>, T. V. Zache, M. Van Damme,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P. Hauke, in </a:t>
            </a:r>
            <a:r>
              <a:rPr lang="de-DE" dirty="0" err="1">
                <a:solidFill>
                  <a:schemeClr val="accent5"/>
                </a:solidFill>
              </a:rPr>
              <a:t>preparation</a:t>
            </a:r>
            <a:endParaRPr lang="de-D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21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AC35-AF7F-8A4E-A3CC-A70A36F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 err="1"/>
              <a:t>Confinement</a:t>
            </a:r>
            <a:r>
              <a:rPr lang="de-DE" sz="3200" dirty="0"/>
              <a:t>: integer </a:t>
            </a:r>
            <a:r>
              <a:rPr lang="de-DE" sz="3200" dirty="0" err="1"/>
              <a:t>spin</a:t>
            </a:r>
            <a:endParaRPr lang="de-DE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1C53E-E140-E14C-8055-B2612372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ED718-E5DD-394B-B3D7-EF8E7004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8" y="1588674"/>
            <a:ext cx="8816844" cy="451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64F81-3289-3C47-8E5A-1497617B2281}"/>
              </a:ext>
            </a:extLst>
          </p:cNvPr>
          <p:cNvSpPr txBox="1"/>
          <p:nvPr/>
        </p:nvSpPr>
        <p:spPr>
          <a:xfrm>
            <a:off x="295420" y="6369622"/>
            <a:ext cx="778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JCH</a:t>
            </a:r>
            <a:r>
              <a:rPr lang="de-DE" dirty="0">
                <a:solidFill>
                  <a:schemeClr val="accent5"/>
                </a:solidFill>
              </a:rPr>
              <a:t>, T. V. Zache, M. Van Damme,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P. Hauke, in </a:t>
            </a:r>
            <a:r>
              <a:rPr lang="de-DE" dirty="0" err="1">
                <a:solidFill>
                  <a:schemeClr val="accent5"/>
                </a:solidFill>
              </a:rPr>
              <a:t>preparation</a:t>
            </a:r>
            <a:endParaRPr lang="de-D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8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AC35-AF7F-8A4E-A3CC-A70A36F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 err="1"/>
              <a:t>Confinement</a:t>
            </a:r>
            <a:r>
              <a:rPr lang="de-DE" sz="3200" dirty="0"/>
              <a:t>: integer </a:t>
            </a:r>
            <a:r>
              <a:rPr lang="de-DE" sz="3200" dirty="0" err="1"/>
              <a:t>spin</a:t>
            </a:r>
            <a:endParaRPr lang="de-DE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1C53E-E140-E14C-8055-B2612372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4E3A0-8E0B-8C4F-9DA1-E6B8E83FD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8" y="1588674"/>
            <a:ext cx="8816844" cy="451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D65CC3-5092-E64E-B953-B42D4007AF33}"/>
              </a:ext>
            </a:extLst>
          </p:cNvPr>
          <p:cNvSpPr txBox="1"/>
          <p:nvPr/>
        </p:nvSpPr>
        <p:spPr>
          <a:xfrm>
            <a:off x="295420" y="6369622"/>
            <a:ext cx="778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JCH</a:t>
            </a:r>
            <a:r>
              <a:rPr lang="de-DE" dirty="0">
                <a:solidFill>
                  <a:schemeClr val="accent5"/>
                </a:solidFill>
              </a:rPr>
              <a:t>, T. V. Zache, M. Van Damme,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P. Hauke, in </a:t>
            </a:r>
            <a:r>
              <a:rPr lang="de-DE" dirty="0" err="1">
                <a:solidFill>
                  <a:schemeClr val="accent5"/>
                </a:solidFill>
              </a:rPr>
              <a:t>preparation</a:t>
            </a:r>
            <a:endParaRPr lang="de-D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4004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can we certify these results?  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2" name="Rechteck 51"/>
          <p:cNvSpPr/>
          <p:nvPr/>
        </p:nvSpPr>
        <p:spPr>
          <a:xfrm>
            <a:off x="628649" y="1690689"/>
            <a:ext cx="82400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76363" algn="l"/>
              </a:tabLst>
            </a:pPr>
            <a:r>
              <a:rPr lang="en-US" sz="2000" dirty="0"/>
              <a:t>Old question: </a:t>
            </a:r>
            <a:r>
              <a:rPr lang="en-US" sz="2000" i="1" dirty="0"/>
              <a:t>“Can one trust quantum simulators?”</a:t>
            </a:r>
          </a:p>
          <a:p>
            <a:pPr>
              <a:tabLst>
                <a:tab pos="1376363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Hauke,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Cucchietti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Tagliacozzo, Deutsch, Lewenstein,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Rep.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Prog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 Phys.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2012 </a:t>
            </a:r>
          </a:p>
        </p:txBody>
      </p:sp>
      <p:sp>
        <p:nvSpPr>
          <p:cNvPr id="53" name="Rechteck 52"/>
          <p:cNvSpPr/>
          <p:nvPr/>
        </p:nvSpPr>
        <p:spPr>
          <a:xfrm>
            <a:off x="628649" y="2810082"/>
            <a:ext cx="8240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New results: 	</a:t>
            </a:r>
          </a:p>
          <a:p>
            <a:r>
              <a:rPr lang="en-US" sz="2000" b="1" i="1" dirty="0"/>
              <a:t>Trotter errors </a:t>
            </a:r>
            <a:r>
              <a:rPr lang="en-US" sz="2000" i="1" dirty="0"/>
              <a:t>on local observables become benign at fast driving </a:t>
            </a:r>
          </a:p>
          <a:p>
            <a:r>
              <a:rPr lang="en-US" sz="2000" i="1" dirty="0"/>
              <a:t>(regular-chaos transition in periodically driven systems)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Heyl, Hauke, Zoller,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Science Advances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2019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Sieberer, Olsacher, Elben, Heyl, Hauke, Haake, Zoller, arXiv:1812.05876 </a:t>
            </a:r>
          </a:p>
        </p:txBody>
      </p:sp>
      <p:sp>
        <p:nvSpPr>
          <p:cNvPr id="54" name="Rechteck 53"/>
          <p:cNvSpPr/>
          <p:nvPr/>
        </p:nvSpPr>
        <p:spPr>
          <a:xfrm>
            <a:off x="628649" y="4807337"/>
            <a:ext cx="76429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Even newer results: </a:t>
            </a:r>
            <a:r>
              <a:rPr lang="en-US" sz="2000" b="1" i="1" dirty="0"/>
              <a:t>Gauge invariance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is naturally retained over a well-defined time scale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 err="1"/>
              <a:t>can</a:t>
            </a:r>
            <a:r>
              <a:rPr lang="de-DE" sz="2000" i="1" dirty="0"/>
              <a:t> </a:t>
            </a:r>
            <a:r>
              <a:rPr lang="de-DE" sz="2000" i="1" dirty="0" err="1"/>
              <a:t>be</a:t>
            </a:r>
            <a:r>
              <a:rPr lang="de-DE" sz="2000" i="1" dirty="0"/>
              <a:t> </a:t>
            </a:r>
            <a:r>
              <a:rPr lang="de-DE" sz="2000" i="1" dirty="0" err="1"/>
              <a:t>protected</a:t>
            </a:r>
            <a:r>
              <a:rPr lang="de-DE" sz="2000" i="1" dirty="0"/>
              <a:t> </a:t>
            </a:r>
            <a:r>
              <a:rPr lang="de-DE" sz="2000" i="1" dirty="0" err="1"/>
              <a:t>to</a:t>
            </a:r>
            <a:r>
              <a:rPr lang="de-DE" sz="2000" i="1" dirty="0"/>
              <a:t> infinite </a:t>
            </a:r>
            <a:r>
              <a:rPr lang="de-DE" sz="2000" i="1" dirty="0" err="1"/>
              <a:t>times</a:t>
            </a:r>
            <a:r>
              <a:rPr lang="de-DE" sz="2000" i="1" dirty="0"/>
              <a:t> </a:t>
            </a:r>
            <a:endParaRPr lang="en-US" sz="2000" i="1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JCH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Philipp Hauke, in preparation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04369-F917-3F46-BAAD-6D4FFDBF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8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AC35-AF7F-8A4E-A3CC-A70A36F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 err="1"/>
              <a:t>Confinement</a:t>
            </a:r>
            <a:r>
              <a:rPr lang="de-DE" sz="3200" dirty="0"/>
              <a:t>: integer </a:t>
            </a:r>
            <a:r>
              <a:rPr lang="de-DE" sz="3200" dirty="0" err="1"/>
              <a:t>spin</a:t>
            </a:r>
            <a:endParaRPr lang="de-DE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1C53E-E140-E14C-8055-B2612372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8BE90-3655-044E-B2FC-83F15FCFA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8" y="1588674"/>
            <a:ext cx="8816844" cy="451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900092-EFF8-3345-AC20-199525A772FB}"/>
              </a:ext>
            </a:extLst>
          </p:cNvPr>
          <p:cNvSpPr txBox="1"/>
          <p:nvPr/>
        </p:nvSpPr>
        <p:spPr>
          <a:xfrm>
            <a:off x="295420" y="6369622"/>
            <a:ext cx="778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JCH</a:t>
            </a:r>
            <a:r>
              <a:rPr lang="de-DE" dirty="0">
                <a:solidFill>
                  <a:schemeClr val="accent5"/>
                </a:solidFill>
              </a:rPr>
              <a:t>, T. V. Zache, M. Van Damme,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P. Hauke, in </a:t>
            </a:r>
            <a:r>
              <a:rPr lang="de-DE" dirty="0" err="1">
                <a:solidFill>
                  <a:schemeClr val="accent5"/>
                </a:solidFill>
              </a:rPr>
              <a:t>preparation</a:t>
            </a:r>
            <a:endParaRPr lang="de-D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52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AC35-AF7F-8A4E-A3CC-A70A36F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 err="1"/>
              <a:t>Confinement</a:t>
            </a:r>
            <a:r>
              <a:rPr lang="de-DE" sz="3200" dirty="0"/>
              <a:t>: integer </a:t>
            </a:r>
            <a:r>
              <a:rPr lang="de-DE" sz="3200" dirty="0" err="1"/>
              <a:t>spin</a:t>
            </a:r>
            <a:endParaRPr lang="de-DE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1C53E-E140-E14C-8055-B2612372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521F4-2DA7-6E48-91CC-3C1CB260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8" y="1588674"/>
            <a:ext cx="8816844" cy="451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AD935-31D4-2742-8E40-6780E44922D8}"/>
              </a:ext>
            </a:extLst>
          </p:cNvPr>
          <p:cNvSpPr txBox="1"/>
          <p:nvPr/>
        </p:nvSpPr>
        <p:spPr>
          <a:xfrm>
            <a:off x="295420" y="6369622"/>
            <a:ext cx="778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JCH</a:t>
            </a:r>
            <a:r>
              <a:rPr lang="de-DE" dirty="0">
                <a:solidFill>
                  <a:schemeClr val="accent5"/>
                </a:solidFill>
              </a:rPr>
              <a:t>, T. V. Zache, M. Van Damme, </a:t>
            </a:r>
            <a:r>
              <a:rPr lang="de-DE" dirty="0" err="1">
                <a:solidFill>
                  <a:schemeClr val="accent5"/>
                </a:solidFill>
              </a:rPr>
              <a:t>and</a:t>
            </a:r>
            <a:r>
              <a:rPr lang="de-DE" dirty="0">
                <a:solidFill>
                  <a:schemeClr val="accent5"/>
                </a:solidFill>
              </a:rPr>
              <a:t> P. Hauke, in </a:t>
            </a:r>
            <a:r>
              <a:rPr lang="de-DE" dirty="0" err="1">
                <a:solidFill>
                  <a:schemeClr val="accent5"/>
                </a:solidFill>
              </a:rPr>
              <a:t>preparation</a:t>
            </a:r>
            <a:endParaRPr lang="de-D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71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E480E-F3F4-8A40-9CC3-A9AD6A73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E3F170B-BC45-0843-ABCD-6AA4ACE32F4D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065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/>
              <a:t>Conclusions</a:t>
            </a:r>
            <a:endParaRPr lang="de-DE" sz="3200" dirty="0"/>
          </a:p>
          <a:p>
            <a:endParaRPr lang="de-DE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D52DF-635F-A44D-937E-29A5FC21C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9" y="3836071"/>
            <a:ext cx="5193174" cy="2661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0C622F-1319-FA4A-B8AB-815232ABBEA6}"/>
              </a:ext>
            </a:extLst>
          </p:cNvPr>
          <p:cNvSpPr txBox="1"/>
          <p:nvPr/>
        </p:nvSpPr>
        <p:spPr>
          <a:xfrm>
            <a:off x="520505" y="1252025"/>
            <a:ext cx="2729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guage</a:t>
            </a:r>
            <a:r>
              <a:rPr lang="de-DE" dirty="0"/>
              <a:t> </a:t>
            </a:r>
            <a:r>
              <a:rPr lang="de-DE" dirty="0" err="1"/>
              <a:t>invariance</a:t>
            </a:r>
            <a:r>
              <a:rPr lang="de-DE" dirty="0"/>
              <a:t> robust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times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Emergent</a:t>
            </a:r>
            <a:r>
              <a:rPr lang="de-DE" dirty="0"/>
              <a:t> </a:t>
            </a:r>
            <a:r>
              <a:rPr lang="de-DE" dirty="0" err="1"/>
              <a:t>symmetry</a:t>
            </a:r>
            <a:r>
              <a:rPr lang="de-DE" dirty="0"/>
              <a:t>, </a:t>
            </a:r>
            <a:r>
              <a:rPr lang="de-DE" dirty="0" err="1"/>
              <a:t>perturbatively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desired</a:t>
            </a:r>
            <a:r>
              <a:rPr lang="de-DE" dirty="0"/>
              <a:t> </a:t>
            </a:r>
            <a:r>
              <a:rPr lang="de-DE" dirty="0" err="1"/>
              <a:t>Gauss</a:t>
            </a:r>
            <a:r>
              <a:rPr lang="de-DE" dirty="0"/>
              <a:t> </a:t>
            </a:r>
            <a:r>
              <a:rPr lang="de-DE" dirty="0" err="1"/>
              <a:t>law</a:t>
            </a:r>
            <a:br>
              <a:rPr lang="de-DE" dirty="0"/>
            </a:b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4E432-5D92-2747-AB2B-7130A9C5D75B}"/>
              </a:ext>
            </a:extLst>
          </p:cNvPr>
          <p:cNvSpPr txBox="1"/>
          <p:nvPr/>
        </p:nvSpPr>
        <p:spPr>
          <a:xfrm>
            <a:off x="5786218" y="4352765"/>
            <a:ext cx="2729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Rich </a:t>
            </a:r>
            <a:r>
              <a:rPr lang="de-DE" dirty="0" err="1"/>
              <a:t>dynamical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diagram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Confinement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anomalous</a:t>
            </a:r>
            <a:r>
              <a:rPr lang="de-DE" dirty="0"/>
              <a:t> </a:t>
            </a:r>
            <a:r>
              <a:rPr lang="de-DE" dirty="0" err="1"/>
              <a:t>criticality</a:t>
            </a:r>
            <a:br>
              <a:rPr lang="de-DE" dirty="0"/>
            </a:b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4D8847-87B9-CD49-979F-3D167FD5C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32" y="1027907"/>
            <a:ext cx="5258947" cy="27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33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341" y="18781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Collaborators</a:t>
            </a:r>
            <a:br>
              <a:rPr lang="en-US" sz="3600" b="1" dirty="0"/>
            </a:br>
            <a:r>
              <a:rPr lang="en-US" sz="3600" b="1" dirty="0"/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84" y="1406359"/>
            <a:ext cx="2260945" cy="2884291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634011" y="4473950"/>
            <a:ext cx="2020131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 err="1"/>
              <a:t>Torsten</a:t>
            </a:r>
            <a:r>
              <a:rPr lang="en-US" sz="2000" b="1" dirty="0"/>
              <a:t> </a:t>
            </a:r>
            <a:r>
              <a:rPr lang="en-US" sz="2000" b="1" dirty="0" err="1"/>
              <a:t>Zache</a:t>
            </a:r>
            <a:endParaRPr lang="en-US" sz="2000" b="1" dirty="0"/>
          </a:p>
        </p:txBody>
      </p:sp>
      <p:graphicFrame>
        <p:nvGraphicFramePr>
          <p:cNvPr id="4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521910"/>
              </p:ext>
            </p:extLst>
          </p:nvPr>
        </p:nvGraphicFramePr>
        <p:xfrm>
          <a:off x="3601163" y="284778"/>
          <a:ext cx="1183593" cy="520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Acrobat Document" r:id="rId5" imgW="2628579" imgH="1155553" progId="AcroExch.Document.DC">
                  <p:embed/>
                </p:oleObj>
              </mc:Choice>
              <mc:Fallback>
                <p:oleObj name="Acrobat Document" r:id="rId5" imgW="2628579" imgH="1155553" progId="AcroExch.Document.DC">
                  <p:embed/>
                  <p:pic>
                    <p:nvPicPr>
                      <p:cNvPr id="45" name="Objekt 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1163" y="284778"/>
                        <a:ext cx="1183593" cy="520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uppieren 53"/>
          <p:cNvGrpSpPr/>
          <p:nvPr/>
        </p:nvGrpSpPr>
        <p:grpSpPr>
          <a:xfrm>
            <a:off x="4948362" y="187816"/>
            <a:ext cx="1786134" cy="664161"/>
            <a:chOff x="6213935" y="5677234"/>
            <a:chExt cx="2900316" cy="980420"/>
          </a:xfrm>
        </p:grpSpPr>
        <p:pic>
          <p:nvPicPr>
            <p:cNvPr id="57" name="Grafik 56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29" r="45525" b="29035"/>
            <a:stretch/>
          </p:blipFill>
          <p:spPr>
            <a:xfrm>
              <a:off x="6213935" y="5743253"/>
              <a:ext cx="1686892" cy="914401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70" t="20319" b="36069"/>
            <a:stretch/>
          </p:blipFill>
          <p:spPr>
            <a:xfrm>
              <a:off x="7685769" y="5677234"/>
              <a:ext cx="1428482" cy="955497"/>
            </a:xfrm>
            <a:prstGeom prst="rect">
              <a:avLst/>
            </a:prstGeom>
          </p:spPr>
        </p:pic>
      </p:grpSp>
      <p:pic>
        <p:nvPicPr>
          <p:cNvPr id="59" name="Grafik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46" y="219725"/>
            <a:ext cx="999103" cy="638177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86" y="218073"/>
            <a:ext cx="1154110" cy="605145"/>
          </a:xfrm>
          <a:prstGeom prst="rect">
            <a:avLst/>
          </a:prstGeom>
        </p:spPr>
      </p:pic>
      <p:sp>
        <p:nvSpPr>
          <p:cNvPr id="65" name="Textfeld 64"/>
          <p:cNvSpPr txBox="1"/>
          <p:nvPr/>
        </p:nvSpPr>
        <p:spPr>
          <a:xfrm>
            <a:off x="834111" y="4471041"/>
            <a:ext cx="1758229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/>
              <a:t>Philipp </a:t>
            </a:r>
            <a:r>
              <a:rPr lang="en-US" sz="2000" b="1" dirty="0" err="1"/>
              <a:t>Hauke</a:t>
            </a:r>
            <a:r>
              <a:rPr lang="en-US" sz="2000" b="1" dirty="0"/>
              <a:t> </a:t>
            </a:r>
          </a:p>
        </p:txBody>
      </p:sp>
      <p:sp>
        <p:nvSpPr>
          <p:cNvPr id="66" name="TextBox 5"/>
          <p:cNvSpPr txBox="1"/>
          <p:nvPr/>
        </p:nvSpPr>
        <p:spPr>
          <a:xfrm>
            <a:off x="1598133" y="5048103"/>
            <a:ext cx="57631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3488D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Thank you!</a:t>
            </a:r>
            <a:endParaRPr kumimoji="0" lang="en-GB" sz="9600" b="0" i="0" u="none" strike="noStrike" kern="0" cap="none" spc="0" normalizeH="0" baseline="0" noProof="0" dirty="0">
              <a:ln>
                <a:noFill/>
              </a:ln>
              <a:solidFill>
                <a:srgbClr val="3488D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1D954-AAA6-F040-B176-E67D22A7B5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0" y="1406359"/>
            <a:ext cx="2307433" cy="2884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513510-D0EE-1A42-AAE4-EF4B94BF53A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r="14321"/>
          <a:stretch/>
        </p:blipFill>
        <p:spPr>
          <a:xfrm>
            <a:off x="6294637" y="1406359"/>
            <a:ext cx="2260945" cy="2884291"/>
          </a:xfrm>
          <a:prstGeom prst="rect">
            <a:avLst/>
          </a:prstGeom>
        </p:spPr>
      </p:pic>
      <p:sp>
        <p:nvSpPr>
          <p:cNvPr id="16" name="Textfeld 21">
            <a:extLst>
              <a:ext uri="{FF2B5EF4-FFF2-40B4-BE49-F238E27FC236}">
                <a16:creationId xmlns:a16="http://schemas.microsoft.com/office/drawing/2014/main" id="{973E7B31-0BD9-7840-B61E-F64367F20575}"/>
              </a:ext>
            </a:extLst>
          </p:cNvPr>
          <p:cNvSpPr txBox="1"/>
          <p:nvPr/>
        </p:nvSpPr>
        <p:spPr>
          <a:xfrm>
            <a:off x="6105249" y="4471041"/>
            <a:ext cx="2622121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/>
              <a:t>Maarten Van Damme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92568F-EF53-D942-85D8-332505D1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de-DE" dirty="0"/>
              <a:t>Breakdown of </a:t>
            </a:r>
            <a:r>
              <a:rPr lang="de-DE" dirty="0" err="1"/>
              <a:t>gauge</a:t>
            </a:r>
            <a:r>
              <a:rPr lang="de-DE" dirty="0"/>
              <a:t> </a:t>
            </a:r>
            <a:r>
              <a:rPr lang="de-DE" dirty="0" err="1"/>
              <a:t>invariance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A9F184-1605-2548-8617-19BA6869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89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0D86-4126-E64D-90EA-573EC3B8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83898"/>
            <a:ext cx="7886700" cy="1208145"/>
          </a:xfrm>
        </p:spPr>
        <p:txBody>
          <a:bodyPr/>
          <a:lstStyle/>
          <a:p>
            <a:pPr algn="ctr"/>
            <a:r>
              <a:rPr lang="de-DE" dirty="0"/>
              <a:t>Schwinger QLM in 1D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55EA2-4447-8D45-81DF-3A9F35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4A5A-DF27-4E91-B0DB-DC086DB1FCA8}" type="slidenum">
              <a:rPr lang="de-DE" smtClean="0"/>
              <a:t>5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F989B-F9C8-CB40-B225-FBD717756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73" y="3650306"/>
            <a:ext cx="8173329" cy="7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Real </a:t>
            </a:r>
            <a:r>
              <a:rPr lang="de-DE" sz="3200" dirty="0" err="1"/>
              <a:t>experiments</a:t>
            </a:r>
            <a:r>
              <a:rPr lang="de-DE" sz="3200" dirty="0"/>
              <a:t> will </a:t>
            </a:r>
            <a:r>
              <a:rPr lang="de-DE" sz="3200" dirty="0" err="1"/>
              <a:t>always</a:t>
            </a:r>
            <a:r>
              <a:rPr lang="de-DE" sz="3200" dirty="0"/>
              <a:t> </a:t>
            </a:r>
            <a:br>
              <a:rPr lang="de-DE" sz="3200" dirty="0"/>
            </a:br>
            <a:r>
              <a:rPr lang="de-DE" sz="3200" dirty="0"/>
              <a:t>break Gauss-</a:t>
            </a:r>
            <a:r>
              <a:rPr lang="de-DE" sz="3200" dirty="0" err="1"/>
              <a:t>law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some</a:t>
            </a:r>
            <a:r>
              <a:rPr lang="de-DE" sz="3200" dirty="0"/>
              <a:t> </a:t>
            </a:r>
            <a:r>
              <a:rPr lang="de-DE" sz="3200" dirty="0" err="1"/>
              <a:t>degree</a:t>
            </a:r>
            <a:endParaRPr lang="en-US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4118125" y="2185028"/>
            <a:ext cx="186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Gauss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07562" y="4236441"/>
            <a:ext cx="184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Gauss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28650" y="5047106"/>
            <a:ext cx="495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such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9469355" y="2370571"/>
                <a:ext cx="2299476" cy="425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355" y="2370571"/>
                <a:ext cx="2299476" cy="425309"/>
              </a:xfrm>
              <a:prstGeom prst="rect">
                <a:avLst/>
              </a:prstGeom>
              <a:blipFill>
                <a:blip r:embed="rId2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628650" y="2122033"/>
            <a:ext cx="3337291" cy="1022037"/>
            <a:chOff x="307351" y="2701230"/>
            <a:chExt cx="8627361" cy="264210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22"/>
            <a:stretch/>
          </p:blipFill>
          <p:spPr>
            <a:xfrm>
              <a:off x="6229234" y="4631125"/>
              <a:ext cx="2705478" cy="712212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08"/>
            <a:stretch/>
          </p:blipFill>
          <p:spPr>
            <a:xfrm>
              <a:off x="857302" y="3550166"/>
              <a:ext cx="2357372" cy="502669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167" y="3500793"/>
              <a:ext cx="2457793" cy="1695687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4CA2323-F78A-3941-93AC-3F38CFDA436D}"/>
                </a:ext>
              </a:extLst>
            </p:cNvPr>
            <p:cNvSpPr txBox="1"/>
            <p:nvPr/>
          </p:nvSpPr>
          <p:spPr>
            <a:xfrm>
              <a:off x="5327598" y="2964162"/>
              <a:ext cx="1887609" cy="95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23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Na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4CA2323-F78A-3941-93AC-3F38CFDA436D}"/>
                </a:ext>
              </a:extLst>
            </p:cNvPr>
            <p:cNvSpPr txBox="1"/>
            <p:nvPr/>
          </p:nvSpPr>
          <p:spPr>
            <a:xfrm>
              <a:off x="307351" y="3026660"/>
              <a:ext cx="1167330" cy="95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7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Li</a:t>
              </a:r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674353" y="2701230"/>
              <a:ext cx="5124091" cy="2073726"/>
            </a:xfrm>
            <a:custGeom>
              <a:avLst/>
              <a:gdLst>
                <a:gd name="connsiteX0" fmla="*/ 5124091 w 5124091"/>
                <a:gd name="connsiteY0" fmla="*/ 2073726 h 2073726"/>
                <a:gd name="connsiteX1" fmla="*/ 3312544 w 5124091"/>
                <a:gd name="connsiteY1" fmla="*/ 37892 h 2073726"/>
                <a:gd name="connsiteX2" fmla="*/ 0 w 5124091"/>
                <a:gd name="connsiteY2" fmla="*/ 943665 h 207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4091" h="2073726">
                  <a:moveTo>
                    <a:pt x="5124091" y="2073726"/>
                  </a:moveTo>
                  <a:cubicBezTo>
                    <a:pt x="4645325" y="1149980"/>
                    <a:pt x="4166559" y="226235"/>
                    <a:pt x="3312544" y="37892"/>
                  </a:cubicBezTo>
                  <a:cubicBezTo>
                    <a:pt x="2458529" y="-150451"/>
                    <a:pt x="1229264" y="396607"/>
                    <a:pt x="0" y="943665"/>
                  </a:cubicBezTo>
                </a:path>
              </a:pathLst>
            </a:custGeom>
            <a:noFill/>
            <a:ln w="38100">
              <a:solidFill>
                <a:srgbClr val="009245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ihandform 16"/>
            <p:cNvSpPr/>
            <p:nvPr/>
          </p:nvSpPr>
          <p:spPr>
            <a:xfrm rot="20224996">
              <a:off x="4373289" y="3931900"/>
              <a:ext cx="242257" cy="962164"/>
            </a:xfrm>
            <a:custGeom>
              <a:avLst/>
              <a:gdLst>
                <a:gd name="connsiteX0" fmla="*/ 431328 w 439954"/>
                <a:gd name="connsiteY0" fmla="*/ 0 h 828135"/>
                <a:gd name="connsiteX1" fmla="*/ 7 w 439954"/>
                <a:gd name="connsiteY1" fmla="*/ 267418 h 828135"/>
                <a:gd name="connsiteX2" fmla="*/ 439954 w 439954"/>
                <a:gd name="connsiteY2" fmla="*/ 828135 h 8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954" h="828135">
                  <a:moveTo>
                    <a:pt x="431328" y="0"/>
                  </a:moveTo>
                  <a:cubicBezTo>
                    <a:pt x="214948" y="64698"/>
                    <a:pt x="-1431" y="129396"/>
                    <a:pt x="7" y="267418"/>
                  </a:cubicBezTo>
                  <a:cubicBezTo>
                    <a:pt x="1445" y="405440"/>
                    <a:pt x="365192" y="736120"/>
                    <a:pt x="439954" y="828135"/>
                  </a:cubicBezTo>
                </a:path>
              </a:pathLst>
            </a:custGeom>
            <a:noFill/>
            <a:ln w="38100">
              <a:solidFill>
                <a:srgbClr val="009245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4414349" y="3695357"/>
              <a:ext cx="196463" cy="1981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2433676" y="3682022"/>
              <a:ext cx="192405" cy="188948"/>
            </a:xfrm>
            <a:prstGeom prst="ellipse">
              <a:avLst/>
            </a:prstGeom>
            <a:solidFill>
              <a:srgbClr val="0071B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7737652" y="4864348"/>
              <a:ext cx="196463" cy="1981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768190" y="4836795"/>
              <a:ext cx="192405" cy="200605"/>
            </a:xfrm>
            <a:prstGeom prst="ellipse">
              <a:avLst/>
            </a:prstGeom>
            <a:solidFill>
              <a:srgbClr val="F7941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hteck 21"/>
              <p:cNvSpPr/>
              <p:nvPr/>
            </p:nvSpPr>
            <p:spPr>
              <a:xfrm>
                <a:off x="4107562" y="2460204"/>
                <a:ext cx="1824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de-DE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𝛻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562" y="2460204"/>
                <a:ext cx="1824089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9280080" y="4484145"/>
                <a:ext cx="1901418" cy="376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b>
                      </m:sSub>
                      <m:r>
                        <a:rPr kumimoji="0" lang="de-D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b>
                      </m:sSub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~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080" y="4484145"/>
                <a:ext cx="1901418" cy="3764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ieren 23"/>
          <p:cNvGrpSpPr>
            <a:grpSpLocks noChangeAspect="1"/>
          </p:cNvGrpSpPr>
          <p:nvPr/>
        </p:nvGrpSpPr>
        <p:grpSpPr>
          <a:xfrm>
            <a:off x="9245314" y="3214280"/>
            <a:ext cx="3337291" cy="920328"/>
            <a:chOff x="307351" y="2964162"/>
            <a:chExt cx="8627361" cy="2379175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22"/>
            <a:stretch/>
          </p:blipFill>
          <p:spPr>
            <a:xfrm>
              <a:off x="6229234" y="4631125"/>
              <a:ext cx="2705478" cy="712212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08"/>
            <a:stretch/>
          </p:blipFill>
          <p:spPr>
            <a:xfrm>
              <a:off x="857302" y="3550166"/>
              <a:ext cx="2357372" cy="502669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167" y="3500793"/>
              <a:ext cx="2457793" cy="1695687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4CA2323-F78A-3941-93AC-3F38CFDA436D}"/>
                </a:ext>
              </a:extLst>
            </p:cNvPr>
            <p:cNvSpPr txBox="1"/>
            <p:nvPr/>
          </p:nvSpPr>
          <p:spPr>
            <a:xfrm>
              <a:off x="5327598" y="2964162"/>
              <a:ext cx="1887609" cy="95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23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Na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84CA2323-F78A-3941-93AC-3F38CFDA436D}"/>
                </a:ext>
              </a:extLst>
            </p:cNvPr>
            <p:cNvSpPr txBox="1"/>
            <p:nvPr/>
          </p:nvSpPr>
          <p:spPr>
            <a:xfrm>
              <a:off x="307351" y="3026660"/>
              <a:ext cx="1167330" cy="95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7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Li</a:t>
              </a:r>
            </a:p>
          </p:txBody>
        </p:sp>
        <p:sp>
          <p:nvSpPr>
            <p:cNvPr id="31" name="Freihandform 30"/>
            <p:cNvSpPr/>
            <p:nvPr/>
          </p:nvSpPr>
          <p:spPr>
            <a:xfrm rot="20224996">
              <a:off x="4373289" y="3931900"/>
              <a:ext cx="242257" cy="962164"/>
            </a:xfrm>
            <a:custGeom>
              <a:avLst/>
              <a:gdLst>
                <a:gd name="connsiteX0" fmla="*/ 431328 w 439954"/>
                <a:gd name="connsiteY0" fmla="*/ 0 h 828135"/>
                <a:gd name="connsiteX1" fmla="*/ 7 w 439954"/>
                <a:gd name="connsiteY1" fmla="*/ 267418 h 828135"/>
                <a:gd name="connsiteX2" fmla="*/ 439954 w 439954"/>
                <a:gd name="connsiteY2" fmla="*/ 828135 h 8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954" h="828135">
                  <a:moveTo>
                    <a:pt x="431328" y="0"/>
                  </a:moveTo>
                  <a:cubicBezTo>
                    <a:pt x="214948" y="64698"/>
                    <a:pt x="-1431" y="129396"/>
                    <a:pt x="7" y="267418"/>
                  </a:cubicBezTo>
                  <a:cubicBezTo>
                    <a:pt x="1445" y="405440"/>
                    <a:pt x="365192" y="736120"/>
                    <a:pt x="439954" y="828135"/>
                  </a:cubicBezTo>
                </a:path>
              </a:pathLst>
            </a:custGeom>
            <a:noFill/>
            <a:ln w="38100">
              <a:solidFill>
                <a:srgbClr val="009245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4414349" y="3695357"/>
              <a:ext cx="196463" cy="1981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4768190" y="4836795"/>
              <a:ext cx="192405" cy="200605"/>
            </a:xfrm>
            <a:prstGeom prst="ellipse">
              <a:avLst/>
            </a:prstGeom>
            <a:solidFill>
              <a:srgbClr val="F7941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628650" y="5621710"/>
            <a:ext cx="6671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statics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e.g.,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Foerster, Nielsen,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Ninomiya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„Light </a:t>
            </a:r>
            <a:r>
              <a:rPr kumimoji="0" 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Chaos“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 Letters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1980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Wetterich,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Gauge symmetry from decoupling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Nuclear Physics B 2017</a:t>
            </a:r>
          </a:p>
        </p:txBody>
      </p:sp>
      <p:grpSp>
        <p:nvGrpSpPr>
          <p:cNvPr id="36" name="Gruppieren 35"/>
          <p:cNvGrpSpPr>
            <a:grpSpLocks noChangeAspect="1"/>
          </p:cNvGrpSpPr>
          <p:nvPr/>
        </p:nvGrpSpPr>
        <p:grpSpPr>
          <a:xfrm>
            <a:off x="990324" y="3659493"/>
            <a:ext cx="2839367" cy="928751"/>
            <a:chOff x="857302" y="2701230"/>
            <a:chExt cx="8077410" cy="2642107"/>
          </a:xfrm>
        </p:grpSpPr>
        <p:pic>
          <p:nvPicPr>
            <p:cNvPr id="38" name="Grafik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22"/>
            <a:stretch/>
          </p:blipFill>
          <p:spPr>
            <a:xfrm>
              <a:off x="6229234" y="4631125"/>
              <a:ext cx="2705478" cy="712212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08"/>
            <a:stretch/>
          </p:blipFill>
          <p:spPr>
            <a:xfrm>
              <a:off x="857302" y="3550166"/>
              <a:ext cx="2357372" cy="502669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167" y="3500793"/>
              <a:ext cx="2457793" cy="1695687"/>
            </a:xfrm>
            <a:prstGeom prst="rect">
              <a:avLst/>
            </a:prstGeom>
          </p:spPr>
        </p:pic>
        <p:sp>
          <p:nvSpPr>
            <p:cNvPr id="41" name="Freihandform 40"/>
            <p:cNvSpPr/>
            <p:nvPr/>
          </p:nvSpPr>
          <p:spPr>
            <a:xfrm>
              <a:off x="2674353" y="2701230"/>
              <a:ext cx="5124091" cy="2073726"/>
            </a:xfrm>
            <a:custGeom>
              <a:avLst/>
              <a:gdLst>
                <a:gd name="connsiteX0" fmla="*/ 5124091 w 5124091"/>
                <a:gd name="connsiteY0" fmla="*/ 2073726 h 2073726"/>
                <a:gd name="connsiteX1" fmla="*/ 3312544 w 5124091"/>
                <a:gd name="connsiteY1" fmla="*/ 37892 h 2073726"/>
                <a:gd name="connsiteX2" fmla="*/ 0 w 5124091"/>
                <a:gd name="connsiteY2" fmla="*/ 943665 h 207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4091" h="2073726">
                  <a:moveTo>
                    <a:pt x="5124091" y="2073726"/>
                  </a:moveTo>
                  <a:cubicBezTo>
                    <a:pt x="4645325" y="1149980"/>
                    <a:pt x="4166559" y="226235"/>
                    <a:pt x="3312544" y="37892"/>
                  </a:cubicBezTo>
                  <a:cubicBezTo>
                    <a:pt x="2458529" y="-150451"/>
                    <a:pt x="1229264" y="396607"/>
                    <a:pt x="0" y="943665"/>
                  </a:cubicBezTo>
                </a:path>
              </a:pathLst>
            </a:custGeom>
            <a:noFill/>
            <a:ln w="38100">
              <a:solidFill>
                <a:srgbClr val="009245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2433676" y="3682022"/>
              <a:ext cx="192405" cy="188948"/>
            </a:xfrm>
            <a:prstGeom prst="ellipse">
              <a:avLst/>
            </a:prstGeom>
            <a:solidFill>
              <a:srgbClr val="0071B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7737652" y="4864348"/>
              <a:ext cx="196463" cy="1981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67DBB9-6077-F543-8775-2B054912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6E1CB6E-E99A-48FD-92E7-329DECB632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Real </a:t>
            </a:r>
            <a:r>
              <a:rPr lang="de-DE" sz="3200" dirty="0" err="1"/>
              <a:t>experiments</a:t>
            </a:r>
            <a:r>
              <a:rPr lang="de-DE" sz="3200" dirty="0"/>
              <a:t> will </a:t>
            </a:r>
            <a:r>
              <a:rPr lang="de-DE" sz="3200" dirty="0" err="1"/>
              <a:t>always</a:t>
            </a:r>
            <a:r>
              <a:rPr lang="de-DE" sz="3200" dirty="0"/>
              <a:t> </a:t>
            </a:r>
            <a:br>
              <a:rPr lang="de-DE" sz="3200" dirty="0"/>
            </a:br>
            <a:r>
              <a:rPr lang="de-DE" sz="3200" dirty="0"/>
              <a:t>break Gauss-</a:t>
            </a:r>
            <a:r>
              <a:rPr lang="de-DE" sz="3200" dirty="0" err="1"/>
              <a:t>law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some</a:t>
            </a:r>
            <a:r>
              <a:rPr lang="de-DE" sz="3200" dirty="0"/>
              <a:t> </a:t>
            </a:r>
            <a:r>
              <a:rPr lang="de-DE" sz="3200" dirty="0" err="1"/>
              <a:t>degree</a:t>
            </a:r>
            <a:endParaRPr lang="en-US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4118125" y="2185028"/>
            <a:ext cx="186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Gauss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07562" y="4236441"/>
            <a:ext cx="184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Gauss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9469355" y="2370571"/>
                <a:ext cx="2299476" cy="425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355" y="2370571"/>
                <a:ext cx="2299476" cy="425309"/>
              </a:xfrm>
              <a:prstGeom prst="rect">
                <a:avLst/>
              </a:prstGeom>
              <a:blipFill>
                <a:blip r:embed="rId2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628650" y="2122033"/>
            <a:ext cx="3337291" cy="1022037"/>
            <a:chOff x="307351" y="2701230"/>
            <a:chExt cx="8627361" cy="264210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22"/>
            <a:stretch/>
          </p:blipFill>
          <p:spPr>
            <a:xfrm>
              <a:off x="6229234" y="4631125"/>
              <a:ext cx="2705478" cy="712212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08"/>
            <a:stretch/>
          </p:blipFill>
          <p:spPr>
            <a:xfrm>
              <a:off x="857302" y="3550166"/>
              <a:ext cx="2357372" cy="502669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167" y="3500793"/>
              <a:ext cx="2457793" cy="1695687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4CA2323-F78A-3941-93AC-3F38CFDA436D}"/>
                </a:ext>
              </a:extLst>
            </p:cNvPr>
            <p:cNvSpPr txBox="1"/>
            <p:nvPr/>
          </p:nvSpPr>
          <p:spPr>
            <a:xfrm>
              <a:off x="5327598" y="2964162"/>
              <a:ext cx="1887609" cy="95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23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Na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4CA2323-F78A-3941-93AC-3F38CFDA436D}"/>
                </a:ext>
              </a:extLst>
            </p:cNvPr>
            <p:cNvSpPr txBox="1"/>
            <p:nvPr/>
          </p:nvSpPr>
          <p:spPr>
            <a:xfrm>
              <a:off x="307351" y="3026660"/>
              <a:ext cx="1167330" cy="95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7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Li</a:t>
              </a:r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674353" y="2701230"/>
              <a:ext cx="5124091" cy="2073726"/>
            </a:xfrm>
            <a:custGeom>
              <a:avLst/>
              <a:gdLst>
                <a:gd name="connsiteX0" fmla="*/ 5124091 w 5124091"/>
                <a:gd name="connsiteY0" fmla="*/ 2073726 h 2073726"/>
                <a:gd name="connsiteX1" fmla="*/ 3312544 w 5124091"/>
                <a:gd name="connsiteY1" fmla="*/ 37892 h 2073726"/>
                <a:gd name="connsiteX2" fmla="*/ 0 w 5124091"/>
                <a:gd name="connsiteY2" fmla="*/ 943665 h 207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4091" h="2073726">
                  <a:moveTo>
                    <a:pt x="5124091" y="2073726"/>
                  </a:moveTo>
                  <a:cubicBezTo>
                    <a:pt x="4645325" y="1149980"/>
                    <a:pt x="4166559" y="226235"/>
                    <a:pt x="3312544" y="37892"/>
                  </a:cubicBezTo>
                  <a:cubicBezTo>
                    <a:pt x="2458529" y="-150451"/>
                    <a:pt x="1229264" y="396607"/>
                    <a:pt x="0" y="943665"/>
                  </a:cubicBezTo>
                </a:path>
              </a:pathLst>
            </a:custGeom>
            <a:noFill/>
            <a:ln w="38100">
              <a:solidFill>
                <a:srgbClr val="009245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ihandform 16"/>
            <p:cNvSpPr/>
            <p:nvPr/>
          </p:nvSpPr>
          <p:spPr>
            <a:xfrm rot="20224996">
              <a:off x="4373289" y="3931900"/>
              <a:ext cx="242257" cy="962164"/>
            </a:xfrm>
            <a:custGeom>
              <a:avLst/>
              <a:gdLst>
                <a:gd name="connsiteX0" fmla="*/ 431328 w 439954"/>
                <a:gd name="connsiteY0" fmla="*/ 0 h 828135"/>
                <a:gd name="connsiteX1" fmla="*/ 7 w 439954"/>
                <a:gd name="connsiteY1" fmla="*/ 267418 h 828135"/>
                <a:gd name="connsiteX2" fmla="*/ 439954 w 439954"/>
                <a:gd name="connsiteY2" fmla="*/ 828135 h 8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954" h="828135">
                  <a:moveTo>
                    <a:pt x="431328" y="0"/>
                  </a:moveTo>
                  <a:cubicBezTo>
                    <a:pt x="214948" y="64698"/>
                    <a:pt x="-1431" y="129396"/>
                    <a:pt x="7" y="267418"/>
                  </a:cubicBezTo>
                  <a:cubicBezTo>
                    <a:pt x="1445" y="405440"/>
                    <a:pt x="365192" y="736120"/>
                    <a:pt x="439954" y="828135"/>
                  </a:cubicBezTo>
                </a:path>
              </a:pathLst>
            </a:custGeom>
            <a:noFill/>
            <a:ln w="38100">
              <a:solidFill>
                <a:srgbClr val="009245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4414349" y="3695357"/>
              <a:ext cx="196463" cy="1981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2433676" y="3682022"/>
              <a:ext cx="192405" cy="188948"/>
            </a:xfrm>
            <a:prstGeom prst="ellipse">
              <a:avLst/>
            </a:prstGeom>
            <a:solidFill>
              <a:srgbClr val="0071B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7737652" y="4864348"/>
              <a:ext cx="196463" cy="1981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768190" y="4836795"/>
              <a:ext cx="192405" cy="200605"/>
            </a:xfrm>
            <a:prstGeom prst="ellipse">
              <a:avLst/>
            </a:prstGeom>
            <a:solidFill>
              <a:srgbClr val="F7941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4107562" y="2460204"/>
                <a:ext cx="1824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de-DE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𝛻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562" y="2460204"/>
                <a:ext cx="1824089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9280080" y="4484145"/>
                <a:ext cx="1901418" cy="376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b>
                      </m:sSub>
                      <m:r>
                        <a:rPr kumimoji="0" lang="de-D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b>
                      </m:sSub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~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080" y="4484145"/>
                <a:ext cx="1901418" cy="3764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ieren 23"/>
          <p:cNvGrpSpPr>
            <a:grpSpLocks noChangeAspect="1"/>
          </p:cNvGrpSpPr>
          <p:nvPr/>
        </p:nvGrpSpPr>
        <p:grpSpPr>
          <a:xfrm>
            <a:off x="9180240" y="3320039"/>
            <a:ext cx="3337291" cy="920328"/>
            <a:chOff x="307351" y="2964162"/>
            <a:chExt cx="8627361" cy="2379175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22"/>
            <a:stretch/>
          </p:blipFill>
          <p:spPr>
            <a:xfrm>
              <a:off x="6229234" y="4631125"/>
              <a:ext cx="2705478" cy="712212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08"/>
            <a:stretch/>
          </p:blipFill>
          <p:spPr>
            <a:xfrm>
              <a:off x="857302" y="3550166"/>
              <a:ext cx="2357372" cy="502669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167" y="3500793"/>
              <a:ext cx="2457793" cy="1695687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4CA2323-F78A-3941-93AC-3F38CFDA436D}"/>
                </a:ext>
              </a:extLst>
            </p:cNvPr>
            <p:cNvSpPr txBox="1"/>
            <p:nvPr/>
          </p:nvSpPr>
          <p:spPr>
            <a:xfrm>
              <a:off x="5327598" y="2964162"/>
              <a:ext cx="1887609" cy="95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23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Na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84CA2323-F78A-3941-93AC-3F38CFDA436D}"/>
                </a:ext>
              </a:extLst>
            </p:cNvPr>
            <p:cNvSpPr txBox="1"/>
            <p:nvPr/>
          </p:nvSpPr>
          <p:spPr>
            <a:xfrm>
              <a:off x="307351" y="3026660"/>
              <a:ext cx="1167330" cy="95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7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Li</a:t>
              </a:r>
            </a:p>
          </p:txBody>
        </p:sp>
        <p:sp>
          <p:nvSpPr>
            <p:cNvPr id="31" name="Freihandform 30"/>
            <p:cNvSpPr/>
            <p:nvPr/>
          </p:nvSpPr>
          <p:spPr>
            <a:xfrm rot="20224996">
              <a:off x="4373289" y="3931900"/>
              <a:ext cx="242257" cy="962164"/>
            </a:xfrm>
            <a:custGeom>
              <a:avLst/>
              <a:gdLst>
                <a:gd name="connsiteX0" fmla="*/ 431328 w 439954"/>
                <a:gd name="connsiteY0" fmla="*/ 0 h 828135"/>
                <a:gd name="connsiteX1" fmla="*/ 7 w 439954"/>
                <a:gd name="connsiteY1" fmla="*/ 267418 h 828135"/>
                <a:gd name="connsiteX2" fmla="*/ 439954 w 439954"/>
                <a:gd name="connsiteY2" fmla="*/ 828135 h 8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954" h="828135">
                  <a:moveTo>
                    <a:pt x="431328" y="0"/>
                  </a:moveTo>
                  <a:cubicBezTo>
                    <a:pt x="214948" y="64698"/>
                    <a:pt x="-1431" y="129396"/>
                    <a:pt x="7" y="267418"/>
                  </a:cubicBezTo>
                  <a:cubicBezTo>
                    <a:pt x="1445" y="405440"/>
                    <a:pt x="365192" y="736120"/>
                    <a:pt x="439954" y="828135"/>
                  </a:cubicBezTo>
                </a:path>
              </a:pathLst>
            </a:custGeom>
            <a:noFill/>
            <a:ln w="38100">
              <a:solidFill>
                <a:srgbClr val="009245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4414349" y="3695357"/>
              <a:ext cx="196463" cy="1981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4768190" y="4836795"/>
              <a:ext cx="192405" cy="200605"/>
            </a:xfrm>
            <a:prstGeom prst="ellipse">
              <a:avLst/>
            </a:prstGeom>
            <a:solidFill>
              <a:srgbClr val="F7941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uppieren 35"/>
          <p:cNvGrpSpPr>
            <a:grpSpLocks noChangeAspect="1"/>
          </p:cNvGrpSpPr>
          <p:nvPr/>
        </p:nvGrpSpPr>
        <p:grpSpPr>
          <a:xfrm>
            <a:off x="990324" y="3659493"/>
            <a:ext cx="2839367" cy="928751"/>
            <a:chOff x="857302" y="2701230"/>
            <a:chExt cx="8077410" cy="2642107"/>
          </a:xfrm>
        </p:grpSpPr>
        <p:pic>
          <p:nvPicPr>
            <p:cNvPr id="38" name="Grafik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22"/>
            <a:stretch/>
          </p:blipFill>
          <p:spPr>
            <a:xfrm>
              <a:off x="6229234" y="4631125"/>
              <a:ext cx="2705478" cy="712212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08"/>
            <a:stretch/>
          </p:blipFill>
          <p:spPr>
            <a:xfrm>
              <a:off x="857302" y="3550166"/>
              <a:ext cx="2357372" cy="502669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167" y="3500793"/>
              <a:ext cx="2457793" cy="1695687"/>
            </a:xfrm>
            <a:prstGeom prst="rect">
              <a:avLst/>
            </a:prstGeom>
          </p:spPr>
        </p:pic>
        <p:sp>
          <p:nvSpPr>
            <p:cNvPr id="41" name="Freihandform 40"/>
            <p:cNvSpPr/>
            <p:nvPr/>
          </p:nvSpPr>
          <p:spPr>
            <a:xfrm>
              <a:off x="2674353" y="2701230"/>
              <a:ext cx="5124091" cy="2073726"/>
            </a:xfrm>
            <a:custGeom>
              <a:avLst/>
              <a:gdLst>
                <a:gd name="connsiteX0" fmla="*/ 5124091 w 5124091"/>
                <a:gd name="connsiteY0" fmla="*/ 2073726 h 2073726"/>
                <a:gd name="connsiteX1" fmla="*/ 3312544 w 5124091"/>
                <a:gd name="connsiteY1" fmla="*/ 37892 h 2073726"/>
                <a:gd name="connsiteX2" fmla="*/ 0 w 5124091"/>
                <a:gd name="connsiteY2" fmla="*/ 943665 h 207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4091" h="2073726">
                  <a:moveTo>
                    <a:pt x="5124091" y="2073726"/>
                  </a:moveTo>
                  <a:cubicBezTo>
                    <a:pt x="4645325" y="1149980"/>
                    <a:pt x="4166559" y="226235"/>
                    <a:pt x="3312544" y="37892"/>
                  </a:cubicBezTo>
                  <a:cubicBezTo>
                    <a:pt x="2458529" y="-150451"/>
                    <a:pt x="1229264" y="396607"/>
                    <a:pt x="0" y="943665"/>
                  </a:cubicBezTo>
                </a:path>
              </a:pathLst>
            </a:custGeom>
            <a:noFill/>
            <a:ln w="38100">
              <a:solidFill>
                <a:srgbClr val="009245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2433676" y="3682022"/>
              <a:ext cx="192405" cy="188948"/>
            </a:xfrm>
            <a:prstGeom prst="ellipse">
              <a:avLst/>
            </a:prstGeom>
            <a:solidFill>
              <a:srgbClr val="0071B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7737652" y="4864348"/>
              <a:ext cx="196463" cy="1981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6816315" y="3320039"/>
                <a:ext cx="19182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315" y="3320039"/>
                <a:ext cx="1918217" cy="369332"/>
              </a:xfrm>
              <a:prstGeom prst="rect">
                <a:avLst/>
              </a:prstGeom>
              <a:blipFill>
                <a:blip r:embed="rId8"/>
                <a:stretch>
                  <a:fillRect l="-3175" r="-63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ihandform 44"/>
          <p:cNvSpPr/>
          <p:nvPr/>
        </p:nvSpPr>
        <p:spPr>
          <a:xfrm flipV="1">
            <a:off x="6013347" y="2479425"/>
            <a:ext cx="1597455" cy="864790"/>
          </a:xfrm>
          <a:custGeom>
            <a:avLst/>
            <a:gdLst>
              <a:gd name="connsiteX0" fmla="*/ 0 w 966952"/>
              <a:gd name="connsiteY0" fmla="*/ 599090 h 599090"/>
              <a:gd name="connsiteX1" fmla="*/ 714704 w 966952"/>
              <a:gd name="connsiteY1" fmla="*/ 420414 h 599090"/>
              <a:gd name="connsiteX2" fmla="*/ 966952 w 966952"/>
              <a:gd name="connsiteY2" fmla="*/ 0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6952" h="599090">
                <a:moveTo>
                  <a:pt x="0" y="599090"/>
                </a:moveTo>
                <a:cubicBezTo>
                  <a:pt x="276772" y="559676"/>
                  <a:pt x="553545" y="520262"/>
                  <a:pt x="714704" y="420414"/>
                </a:cubicBezTo>
                <a:cubicBezTo>
                  <a:pt x="875863" y="320566"/>
                  <a:pt x="921407" y="160283"/>
                  <a:pt x="96695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ihandform 46"/>
          <p:cNvSpPr/>
          <p:nvPr/>
        </p:nvSpPr>
        <p:spPr>
          <a:xfrm>
            <a:off x="5931651" y="3752835"/>
            <a:ext cx="2480951" cy="667035"/>
          </a:xfrm>
          <a:custGeom>
            <a:avLst/>
            <a:gdLst>
              <a:gd name="connsiteX0" fmla="*/ 0 w 966952"/>
              <a:gd name="connsiteY0" fmla="*/ 599090 h 599090"/>
              <a:gd name="connsiteX1" fmla="*/ 714704 w 966952"/>
              <a:gd name="connsiteY1" fmla="*/ 420414 h 599090"/>
              <a:gd name="connsiteX2" fmla="*/ 966952 w 966952"/>
              <a:gd name="connsiteY2" fmla="*/ 0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6952" h="599090">
                <a:moveTo>
                  <a:pt x="0" y="599090"/>
                </a:moveTo>
                <a:cubicBezTo>
                  <a:pt x="276772" y="559676"/>
                  <a:pt x="553545" y="520262"/>
                  <a:pt x="714704" y="420414"/>
                </a:cubicBezTo>
                <a:cubicBezTo>
                  <a:pt x="875863" y="320566"/>
                  <a:pt x="921407" y="160283"/>
                  <a:pt x="96695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llipse 47"/>
          <p:cNvSpPr/>
          <p:nvPr/>
        </p:nvSpPr>
        <p:spPr>
          <a:xfrm>
            <a:off x="5302257" y="4673495"/>
            <a:ext cx="3213093" cy="200253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Ellipse 48"/>
          <p:cNvSpPr/>
          <p:nvPr/>
        </p:nvSpPr>
        <p:spPr>
          <a:xfrm>
            <a:off x="6005335" y="5725310"/>
            <a:ext cx="1131915" cy="77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7481037" y="5156680"/>
            <a:ext cx="138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total </a:t>
            </a:r>
          </a:p>
          <a:p>
            <a:r>
              <a:rPr lang="de-DE" dirty="0"/>
              <a:t>Hilbert </a:t>
            </a:r>
          </a:p>
          <a:p>
            <a:r>
              <a:rPr lang="de-DE" dirty="0" err="1"/>
              <a:t>space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5816590" y="6089686"/>
                <a:ext cx="14986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0" y="6089686"/>
                <a:ext cx="1498609" cy="338554"/>
              </a:xfrm>
              <a:prstGeom prst="rect">
                <a:avLst/>
              </a:prstGeom>
              <a:blipFill>
                <a:blip r:embed="rId9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Nach unten gekrümmter Pfeil 51"/>
          <p:cNvSpPr/>
          <p:nvPr/>
        </p:nvSpPr>
        <p:spPr>
          <a:xfrm rot="20890724">
            <a:off x="6402330" y="5826932"/>
            <a:ext cx="557816" cy="225444"/>
          </a:xfrm>
          <a:prstGeom prst="curvedDownArrow">
            <a:avLst>
              <a:gd name="adj1" fmla="val 21239"/>
              <a:gd name="adj2" fmla="val 79852"/>
              <a:gd name="adj3" fmla="val 25000"/>
            </a:avLst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hteck 52"/>
              <p:cNvSpPr/>
              <p:nvPr/>
            </p:nvSpPr>
            <p:spPr>
              <a:xfrm>
                <a:off x="6477685" y="5813402"/>
                <a:ext cx="3707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htec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685" y="5813402"/>
                <a:ext cx="370726" cy="369332"/>
              </a:xfrm>
              <a:prstGeom prst="rect">
                <a:avLst/>
              </a:prstGeom>
              <a:blipFill>
                <a:blip r:embed="rId10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Nach unten gekrümmter Pfeil 53"/>
          <p:cNvSpPr/>
          <p:nvPr/>
        </p:nvSpPr>
        <p:spPr>
          <a:xfrm rot="18684255">
            <a:off x="5980981" y="5364919"/>
            <a:ext cx="1006602" cy="323876"/>
          </a:xfrm>
          <a:prstGeom prst="curvedDownArrow">
            <a:avLst>
              <a:gd name="adj1" fmla="val 21239"/>
              <a:gd name="adj2" fmla="val 79852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hteck 54"/>
              <p:cNvSpPr/>
              <p:nvPr/>
            </p:nvSpPr>
            <p:spPr>
              <a:xfrm>
                <a:off x="6060447" y="4968962"/>
                <a:ext cx="3667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hteck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447" y="4968962"/>
                <a:ext cx="366777" cy="369332"/>
              </a:xfrm>
              <a:prstGeom prst="rect">
                <a:avLst/>
              </a:prstGeom>
              <a:blipFill>
                <a:blip r:embed="rId11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8A6A5-B551-E649-A9B4-48888F1E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3812E7-3E42-6346-B5C4-DE97240A33FB}"/>
              </a:ext>
            </a:extLst>
          </p:cNvPr>
          <p:cNvSpPr/>
          <p:nvPr/>
        </p:nvSpPr>
        <p:spPr>
          <a:xfrm>
            <a:off x="753759" y="5674762"/>
            <a:ext cx="2757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114550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Mil et al., arXiv:1909.07641</a:t>
            </a:r>
          </a:p>
        </p:txBody>
      </p:sp>
    </p:spTree>
    <p:extLst>
      <p:ext uri="{BB962C8B-B14F-4D97-AF65-F5344CB8AC3E}">
        <p14:creationId xmlns:p14="http://schemas.microsoft.com/office/powerpoint/2010/main" val="7616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Benchmark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exact</a:t>
            </a:r>
            <a:r>
              <a:rPr lang="de-DE" sz="3200" dirty="0"/>
              <a:t> numerics  </a:t>
            </a:r>
            <a:br>
              <a:rPr lang="de-DE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445281" y="2605238"/>
                <a:ext cx="5500109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81" y="2605238"/>
                <a:ext cx="5500109" cy="672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/>
          <p:cNvGrpSpPr>
            <a:grpSpLocks noChangeAspect="1"/>
          </p:cNvGrpSpPr>
          <p:nvPr/>
        </p:nvGrpSpPr>
        <p:grpSpPr>
          <a:xfrm>
            <a:off x="1808539" y="1731733"/>
            <a:ext cx="6359342" cy="738125"/>
            <a:chOff x="510995" y="1662972"/>
            <a:chExt cx="7936452" cy="921182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510995" y="1662972"/>
              <a:ext cx="4714174" cy="921182"/>
              <a:chOff x="1899635" y="3138694"/>
              <a:chExt cx="5998684" cy="1172183"/>
            </a:xfrm>
          </p:grpSpPr>
          <p:grpSp>
            <p:nvGrpSpPr>
              <p:cNvPr id="42" name="Gruppieren 41"/>
              <p:cNvGrpSpPr/>
              <p:nvPr/>
            </p:nvGrpSpPr>
            <p:grpSpPr>
              <a:xfrm>
                <a:off x="1899635" y="3138694"/>
                <a:ext cx="5998684" cy="1172183"/>
                <a:chOff x="1176544" y="3560497"/>
                <a:chExt cx="6344396" cy="1239737"/>
              </a:xfrm>
            </p:grpSpPr>
            <p:grpSp>
              <p:nvGrpSpPr>
                <p:cNvPr id="44" name="Gruppieren 43"/>
                <p:cNvGrpSpPr/>
                <p:nvPr/>
              </p:nvGrpSpPr>
              <p:grpSpPr>
                <a:xfrm>
                  <a:off x="1176544" y="3644515"/>
                  <a:ext cx="6344396" cy="1155719"/>
                  <a:chOff x="1155202" y="4605533"/>
                  <a:chExt cx="5817098" cy="1155719"/>
                </a:xfrm>
              </p:grpSpPr>
              <p:sp>
                <p:nvSpPr>
                  <p:cNvPr id="67" name="Rechteck 66"/>
                  <p:cNvSpPr/>
                  <p:nvPr/>
                </p:nvSpPr>
                <p:spPr>
                  <a:xfrm>
                    <a:off x="3220758" y="4813857"/>
                    <a:ext cx="605064" cy="67265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reihandform 67"/>
                  <p:cNvSpPr/>
                  <p:nvPr/>
                </p:nvSpPr>
                <p:spPr>
                  <a:xfrm>
                    <a:off x="3322823" y="4862985"/>
                    <a:ext cx="3448130" cy="589533"/>
                  </a:xfrm>
                  <a:custGeom>
                    <a:avLst/>
                    <a:gdLst>
                      <a:gd name="connsiteX0" fmla="*/ 0 w 2548890"/>
                      <a:gd name="connsiteY0" fmla="*/ 331492 h 514377"/>
                      <a:gd name="connsiteX1" fmla="*/ 91440 w 2548890"/>
                      <a:gd name="connsiteY1" fmla="*/ 365782 h 514377"/>
                      <a:gd name="connsiteX2" fmla="*/ 342900 w 2548890"/>
                      <a:gd name="connsiteY2" fmla="*/ 182902 h 514377"/>
                      <a:gd name="connsiteX3" fmla="*/ 548640 w 2548890"/>
                      <a:gd name="connsiteY3" fmla="*/ 22882 h 514377"/>
                      <a:gd name="connsiteX4" fmla="*/ 902970 w 2548890"/>
                      <a:gd name="connsiteY4" fmla="*/ 514372 h 514377"/>
                      <a:gd name="connsiteX5" fmla="*/ 1268730 w 2548890"/>
                      <a:gd name="connsiteY5" fmla="*/ 34312 h 514377"/>
                      <a:gd name="connsiteX6" fmla="*/ 1554480 w 2548890"/>
                      <a:gd name="connsiteY6" fmla="*/ 502942 h 514377"/>
                      <a:gd name="connsiteX7" fmla="*/ 1954530 w 2548890"/>
                      <a:gd name="connsiteY7" fmla="*/ 22 h 514377"/>
                      <a:gd name="connsiteX8" fmla="*/ 2274570 w 2548890"/>
                      <a:gd name="connsiteY8" fmla="*/ 480082 h 514377"/>
                      <a:gd name="connsiteX9" fmla="*/ 2548890 w 2548890"/>
                      <a:gd name="connsiteY9" fmla="*/ 68602 h 514377"/>
                      <a:gd name="connsiteX0" fmla="*/ 0 w 2548890"/>
                      <a:gd name="connsiteY0" fmla="*/ 331492 h 518627"/>
                      <a:gd name="connsiteX1" fmla="*/ 91440 w 2548890"/>
                      <a:gd name="connsiteY1" fmla="*/ 365782 h 518627"/>
                      <a:gd name="connsiteX2" fmla="*/ 342900 w 2548890"/>
                      <a:gd name="connsiteY2" fmla="*/ 182902 h 518627"/>
                      <a:gd name="connsiteX3" fmla="*/ 548640 w 2548890"/>
                      <a:gd name="connsiteY3" fmla="*/ 22882 h 518627"/>
                      <a:gd name="connsiteX4" fmla="*/ 702680 w 2548890"/>
                      <a:gd name="connsiteY4" fmla="*/ 255948 h 518627"/>
                      <a:gd name="connsiteX5" fmla="*/ 902970 w 2548890"/>
                      <a:gd name="connsiteY5" fmla="*/ 514372 h 518627"/>
                      <a:gd name="connsiteX6" fmla="*/ 1268730 w 2548890"/>
                      <a:gd name="connsiteY6" fmla="*/ 34312 h 518627"/>
                      <a:gd name="connsiteX7" fmla="*/ 1554480 w 2548890"/>
                      <a:gd name="connsiteY7" fmla="*/ 502942 h 518627"/>
                      <a:gd name="connsiteX8" fmla="*/ 1954530 w 2548890"/>
                      <a:gd name="connsiteY8" fmla="*/ 22 h 518627"/>
                      <a:gd name="connsiteX9" fmla="*/ 2274570 w 2548890"/>
                      <a:gd name="connsiteY9" fmla="*/ 480082 h 518627"/>
                      <a:gd name="connsiteX10" fmla="*/ 2548890 w 2548890"/>
                      <a:gd name="connsiteY10" fmla="*/ 68602 h 518627"/>
                      <a:gd name="connsiteX0" fmla="*/ 0 w 2548890"/>
                      <a:gd name="connsiteY0" fmla="*/ 331492 h 523868"/>
                      <a:gd name="connsiteX1" fmla="*/ 91440 w 2548890"/>
                      <a:gd name="connsiteY1" fmla="*/ 365782 h 523868"/>
                      <a:gd name="connsiteX2" fmla="*/ 342900 w 2548890"/>
                      <a:gd name="connsiteY2" fmla="*/ 182902 h 523868"/>
                      <a:gd name="connsiteX3" fmla="*/ 548640 w 2548890"/>
                      <a:gd name="connsiteY3" fmla="*/ 22882 h 523868"/>
                      <a:gd name="connsiteX4" fmla="*/ 739014 w 2548890"/>
                      <a:gd name="connsiteY4" fmla="*/ 328615 h 523868"/>
                      <a:gd name="connsiteX5" fmla="*/ 902970 w 2548890"/>
                      <a:gd name="connsiteY5" fmla="*/ 514372 h 523868"/>
                      <a:gd name="connsiteX6" fmla="*/ 1268730 w 2548890"/>
                      <a:gd name="connsiteY6" fmla="*/ 34312 h 523868"/>
                      <a:gd name="connsiteX7" fmla="*/ 1554480 w 2548890"/>
                      <a:gd name="connsiteY7" fmla="*/ 502942 h 523868"/>
                      <a:gd name="connsiteX8" fmla="*/ 1954530 w 2548890"/>
                      <a:gd name="connsiteY8" fmla="*/ 22 h 523868"/>
                      <a:gd name="connsiteX9" fmla="*/ 2274570 w 2548890"/>
                      <a:gd name="connsiteY9" fmla="*/ 480082 h 523868"/>
                      <a:gd name="connsiteX10" fmla="*/ 2548890 w 2548890"/>
                      <a:gd name="connsiteY10" fmla="*/ 68602 h 523868"/>
                      <a:gd name="connsiteX0" fmla="*/ 0 w 2548890"/>
                      <a:gd name="connsiteY0" fmla="*/ 331492 h 576285"/>
                      <a:gd name="connsiteX1" fmla="*/ 91440 w 2548890"/>
                      <a:gd name="connsiteY1" fmla="*/ 365782 h 576285"/>
                      <a:gd name="connsiteX2" fmla="*/ 342900 w 2548890"/>
                      <a:gd name="connsiteY2" fmla="*/ 182902 h 576285"/>
                      <a:gd name="connsiteX3" fmla="*/ 548640 w 2548890"/>
                      <a:gd name="connsiteY3" fmla="*/ 22882 h 576285"/>
                      <a:gd name="connsiteX4" fmla="*/ 739014 w 2548890"/>
                      <a:gd name="connsiteY4" fmla="*/ 328615 h 576285"/>
                      <a:gd name="connsiteX5" fmla="*/ 933248 w 2548890"/>
                      <a:gd name="connsiteY5" fmla="*/ 568873 h 576285"/>
                      <a:gd name="connsiteX6" fmla="*/ 1268730 w 2548890"/>
                      <a:gd name="connsiteY6" fmla="*/ 34312 h 576285"/>
                      <a:gd name="connsiteX7" fmla="*/ 1554480 w 2548890"/>
                      <a:gd name="connsiteY7" fmla="*/ 502942 h 576285"/>
                      <a:gd name="connsiteX8" fmla="*/ 1954530 w 2548890"/>
                      <a:gd name="connsiteY8" fmla="*/ 22 h 576285"/>
                      <a:gd name="connsiteX9" fmla="*/ 2274570 w 2548890"/>
                      <a:gd name="connsiteY9" fmla="*/ 480082 h 576285"/>
                      <a:gd name="connsiteX10" fmla="*/ 2548890 w 2548890"/>
                      <a:gd name="connsiteY10" fmla="*/ 68602 h 576285"/>
                      <a:gd name="connsiteX0" fmla="*/ 0 w 2548890"/>
                      <a:gd name="connsiteY0" fmla="*/ 331492 h 568881"/>
                      <a:gd name="connsiteX1" fmla="*/ 91440 w 2548890"/>
                      <a:gd name="connsiteY1" fmla="*/ 365782 h 568881"/>
                      <a:gd name="connsiteX2" fmla="*/ 342900 w 2548890"/>
                      <a:gd name="connsiteY2" fmla="*/ 182902 h 568881"/>
                      <a:gd name="connsiteX3" fmla="*/ 548640 w 2548890"/>
                      <a:gd name="connsiteY3" fmla="*/ 22882 h 568881"/>
                      <a:gd name="connsiteX4" fmla="*/ 739014 w 2548890"/>
                      <a:gd name="connsiteY4" fmla="*/ 328615 h 568881"/>
                      <a:gd name="connsiteX5" fmla="*/ 933248 w 2548890"/>
                      <a:gd name="connsiteY5" fmla="*/ 568873 h 568881"/>
                      <a:gd name="connsiteX6" fmla="*/ 1268730 w 2548890"/>
                      <a:gd name="connsiteY6" fmla="*/ 34312 h 568881"/>
                      <a:gd name="connsiteX7" fmla="*/ 1554480 w 2548890"/>
                      <a:gd name="connsiteY7" fmla="*/ 502942 h 568881"/>
                      <a:gd name="connsiteX8" fmla="*/ 1954530 w 2548890"/>
                      <a:gd name="connsiteY8" fmla="*/ 22 h 568881"/>
                      <a:gd name="connsiteX9" fmla="*/ 2274570 w 2548890"/>
                      <a:gd name="connsiteY9" fmla="*/ 480082 h 568881"/>
                      <a:gd name="connsiteX10" fmla="*/ 2548890 w 2548890"/>
                      <a:gd name="connsiteY10" fmla="*/ 68602 h 568881"/>
                      <a:gd name="connsiteX0" fmla="*/ 0 w 2548890"/>
                      <a:gd name="connsiteY0" fmla="*/ 331492 h 823214"/>
                      <a:gd name="connsiteX1" fmla="*/ 91440 w 2548890"/>
                      <a:gd name="connsiteY1" fmla="*/ 365782 h 823214"/>
                      <a:gd name="connsiteX2" fmla="*/ 342900 w 2548890"/>
                      <a:gd name="connsiteY2" fmla="*/ 182902 h 823214"/>
                      <a:gd name="connsiteX3" fmla="*/ 548640 w 2548890"/>
                      <a:gd name="connsiteY3" fmla="*/ 22882 h 823214"/>
                      <a:gd name="connsiteX4" fmla="*/ 739014 w 2548890"/>
                      <a:gd name="connsiteY4" fmla="*/ 328615 h 823214"/>
                      <a:gd name="connsiteX5" fmla="*/ 945359 w 2548890"/>
                      <a:gd name="connsiteY5" fmla="*/ 823209 h 823214"/>
                      <a:gd name="connsiteX6" fmla="*/ 1268730 w 2548890"/>
                      <a:gd name="connsiteY6" fmla="*/ 34312 h 823214"/>
                      <a:gd name="connsiteX7" fmla="*/ 1554480 w 2548890"/>
                      <a:gd name="connsiteY7" fmla="*/ 502942 h 823214"/>
                      <a:gd name="connsiteX8" fmla="*/ 1954530 w 2548890"/>
                      <a:gd name="connsiteY8" fmla="*/ 22 h 823214"/>
                      <a:gd name="connsiteX9" fmla="*/ 2274570 w 2548890"/>
                      <a:gd name="connsiteY9" fmla="*/ 480082 h 823214"/>
                      <a:gd name="connsiteX10" fmla="*/ 2548890 w 2548890"/>
                      <a:gd name="connsiteY10" fmla="*/ 68602 h 823214"/>
                      <a:gd name="connsiteX0" fmla="*/ 0 w 2548890"/>
                      <a:gd name="connsiteY0" fmla="*/ 427539 h 926212"/>
                      <a:gd name="connsiteX1" fmla="*/ 91440 w 2548890"/>
                      <a:gd name="connsiteY1" fmla="*/ 461829 h 926212"/>
                      <a:gd name="connsiteX2" fmla="*/ 342900 w 2548890"/>
                      <a:gd name="connsiteY2" fmla="*/ 278949 h 926212"/>
                      <a:gd name="connsiteX3" fmla="*/ 548640 w 2548890"/>
                      <a:gd name="connsiteY3" fmla="*/ 118929 h 926212"/>
                      <a:gd name="connsiteX4" fmla="*/ 739014 w 2548890"/>
                      <a:gd name="connsiteY4" fmla="*/ 424662 h 926212"/>
                      <a:gd name="connsiteX5" fmla="*/ 945359 w 2548890"/>
                      <a:gd name="connsiteY5" fmla="*/ 919256 h 926212"/>
                      <a:gd name="connsiteX6" fmla="*/ 1286897 w 2548890"/>
                      <a:gd name="connsiteY6" fmla="*/ 3191 h 926212"/>
                      <a:gd name="connsiteX7" fmla="*/ 1554480 w 2548890"/>
                      <a:gd name="connsiteY7" fmla="*/ 598989 h 926212"/>
                      <a:gd name="connsiteX8" fmla="*/ 1954530 w 2548890"/>
                      <a:gd name="connsiteY8" fmla="*/ 96069 h 926212"/>
                      <a:gd name="connsiteX9" fmla="*/ 2274570 w 2548890"/>
                      <a:gd name="connsiteY9" fmla="*/ 576129 h 926212"/>
                      <a:gd name="connsiteX10" fmla="*/ 2548890 w 2548890"/>
                      <a:gd name="connsiteY10" fmla="*/ 164649 h 926212"/>
                      <a:gd name="connsiteX0" fmla="*/ 0 w 2548890"/>
                      <a:gd name="connsiteY0" fmla="*/ 424350 h 923023"/>
                      <a:gd name="connsiteX1" fmla="*/ 91440 w 2548890"/>
                      <a:gd name="connsiteY1" fmla="*/ 458640 h 923023"/>
                      <a:gd name="connsiteX2" fmla="*/ 342900 w 2548890"/>
                      <a:gd name="connsiteY2" fmla="*/ 275760 h 923023"/>
                      <a:gd name="connsiteX3" fmla="*/ 548640 w 2548890"/>
                      <a:gd name="connsiteY3" fmla="*/ 115740 h 923023"/>
                      <a:gd name="connsiteX4" fmla="*/ 739014 w 2548890"/>
                      <a:gd name="connsiteY4" fmla="*/ 421473 h 923023"/>
                      <a:gd name="connsiteX5" fmla="*/ 945359 w 2548890"/>
                      <a:gd name="connsiteY5" fmla="*/ 916067 h 923023"/>
                      <a:gd name="connsiteX6" fmla="*/ 1286897 w 2548890"/>
                      <a:gd name="connsiteY6" fmla="*/ 2 h 923023"/>
                      <a:gd name="connsiteX7" fmla="*/ 1554480 w 2548890"/>
                      <a:gd name="connsiteY7" fmla="*/ 595800 h 923023"/>
                      <a:gd name="connsiteX8" fmla="*/ 1954530 w 2548890"/>
                      <a:gd name="connsiteY8" fmla="*/ 92880 h 923023"/>
                      <a:gd name="connsiteX9" fmla="*/ 2274570 w 2548890"/>
                      <a:gd name="connsiteY9" fmla="*/ 572940 h 923023"/>
                      <a:gd name="connsiteX10" fmla="*/ 2548890 w 2548890"/>
                      <a:gd name="connsiteY10" fmla="*/ 161460 h 923023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7379 h 926141"/>
                      <a:gd name="connsiteX1" fmla="*/ 91440 w 2548890"/>
                      <a:gd name="connsiteY1" fmla="*/ 461669 h 926141"/>
                      <a:gd name="connsiteX2" fmla="*/ 342900 w 2548890"/>
                      <a:gd name="connsiteY2" fmla="*/ 278789 h 926141"/>
                      <a:gd name="connsiteX3" fmla="*/ 548640 w 2548890"/>
                      <a:gd name="connsiteY3" fmla="*/ 118769 h 926141"/>
                      <a:gd name="connsiteX4" fmla="*/ 739014 w 2548890"/>
                      <a:gd name="connsiteY4" fmla="*/ 424502 h 926141"/>
                      <a:gd name="connsiteX5" fmla="*/ 945359 w 2548890"/>
                      <a:gd name="connsiteY5" fmla="*/ 919096 h 926141"/>
                      <a:gd name="connsiteX6" fmla="*/ 1220285 w 2548890"/>
                      <a:gd name="connsiteY6" fmla="*/ 3 h 926141"/>
                      <a:gd name="connsiteX7" fmla="*/ 1630175 w 2548890"/>
                      <a:gd name="connsiteY7" fmla="*/ 907666 h 926141"/>
                      <a:gd name="connsiteX8" fmla="*/ 1954530 w 2548890"/>
                      <a:gd name="connsiteY8" fmla="*/ 95909 h 926141"/>
                      <a:gd name="connsiteX9" fmla="*/ 2274570 w 2548890"/>
                      <a:gd name="connsiteY9" fmla="*/ 575969 h 926141"/>
                      <a:gd name="connsiteX10" fmla="*/ 2548890 w 2548890"/>
                      <a:gd name="connsiteY10" fmla="*/ 164489 h 926141"/>
                      <a:gd name="connsiteX0" fmla="*/ 0 w 2548890"/>
                      <a:gd name="connsiteY0" fmla="*/ 427377 h 917178"/>
                      <a:gd name="connsiteX1" fmla="*/ 91440 w 2548890"/>
                      <a:gd name="connsiteY1" fmla="*/ 461667 h 917178"/>
                      <a:gd name="connsiteX2" fmla="*/ 342900 w 2548890"/>
                      <a:gd name="connsiteY2" fmla="*/ 278787 h 917178"/>
                      <a:gd name="connsiteX3" fmla="*/ 548640 w 2548890"/>
                      <a:gd name="connsiteY3" fmla="*/ 118767 h 917178"/>
                      <a:gd name="connsiteX4" fmla="*/ 739014 w 2548890"/>
                      <a:gd name="connsiteY4" fmla="*/ 424500 h 917178"/>
                      <a:gd name="connsiteX5" fmla="*/ 772774 w 2548890"/>
                      <a:gd name="connsiteY5" fmla="*/ 910011 h 917178"/>
                      <a:gd name="connsiteX6" fmla="*/ 1220285 w 2548890"/>
                      <a:gd name="connsiteY6" fmla="*/ 1 h 917178"/>
                      <a:gd name="connsiteX7" fmla="*/ 1630175 w 2548890"/>
                      <a:gd name="connsiteY7" fmla="*/ 907664 h 917178"/>
                      <a:gd name="connsiteX8" fmla="*/ 1954530 w 2548890"/>
                      <a:gd name="connsiteY8" fmla="*/ 95907 h 917178"/>
                      <a:gd name="connsiteX9" fmla="*/ 2274570 w 2548890"/>
                      <a:gd name="connsiteY9" fmla="*/ 575967 h 917178"/>
                      <a:gd name="connsiteX10" fmla="*/ 2548890 w 2548890"/>
                      <a:gd name="connsiteY10" fmla="*/ 164487 h 917178"/>
                      <a:gd name="connsiteX0" fmla="*/ 0 w 2548890"/>
                      <a:gd name="connsiteY0" fmla="*/ 427377 h 910103"/>
                      <a:gd name="connsiteX1" fmla="*/ 91440 w 2548890"/>
                      <a:gd name="connsiteY1" fmla="*/ 461667 h 910103"/>
                      <a:gd name="connsiteX2" fmla="*/ 342900 w 2548890"/>
                      <a:gd name="connsiteY2" fmla="*/ 278787 h 910103"/>
                      <a:gd name="connsiteX3" fmla="*/ 548640 w 2548890"/>
                      <a:gd name="connsiteY3" fmla="*/ 118767 h 910103"/>
                      <a:gd name="connsiteX4" fmla="*/ 739014 w 2548890"/>
                      <a:gd name="connsiteY4" fmla="*/ 424500 h 910103"/>
                      <a:gd name="connsiteX5" fmla="*/ 772774 w 2548890"/>
                      <a:gd name="connsiteY5" fmla="*/ 910011 h 910103"/>
                      <a:gd name="connsiteX6" fmla="*/ 1220285 w 2548890"/>
                      <a:gd name="connsiteY6" fmla="*/ 1 h 910103"/>
                      <a:gd name="connsiteX7" fmla="*/ 1630175 w 2548890"/>
                      <a:gd name="connsiteY7" fmla="*/ 907664 h 910103"/>
                      <a:gd name="connsiteX8" fmla="*/ 1954530 w 2548890"/>
                      <a:gd name="connsiteY8" fmla="*/ 95907 h 910103"/>
                      <a:gd name="connsiteX9" fmla="*/ 2274570 w 2548890"/>
                      <a:gd name="connsiteY9" fmla="*/ 575967 h 910103"/>
                      <a:gd name="connsiteX10" fmla="*/ 2548890 w 2548890"/>
                      <a:gd name="connsiteY10" fmla="*/ 164487 h 910103"/>
                      <a:gd name="connsiteX0" fmla="*/ 0 w 2548890"/>
                      <a:gd name="connsiteY0" fmla="*/ 427377 h 910419"/>
                      <a:gd name="connsiteX1" fmla="*/ 91440 w 2548890"/>
                      <a:gd name="connsiteY1" fmla="*/ 461667 h 910419"/>
                      <a:gd name="connsiteX2" fmla="*/ 342900 w 2548890"/>
                      <a:gd name="connsiteY2" fmla="*/ 278787 h 910419"/>
                      <a:gd name="connsiteX3" fmla="*/ 548640 w 2548890"/>
                      <a:gd name="connsiteY3" fmla="*/ 118767 h 910419"/>
                      <a:gd name="connsiteX4" fmla="*/ 772774 w 2548890"/>
                      <a:gd name="connsiteY4" fmla="*/ 910011 h 910419"/>
                      <a:gd name="connsiteX5" fmla="*/ 1220285 w 2548890"/>
                      <a:gd name="connsiteY5" fmla="*/ 1 h 910419"/>
                      <a:gd name="connsiteX6" fmla="*/ 1630175 w 2548890"/>
                      <a:gd name="connsiteY6" fmla="*/ 907664 h 910419"/>
                      <a:gd name="connsiteX7" fmla="*/ 1954530 w 2548890"/>
                      <a:gd name="connsiteY7" fmla="*/ 95907 h 910419"/>
                      <a:gd name="connsiteX8" fmla="*/ 2274570 w 2548890"/>
                      <a:gd name="connsiteY8" fmla="*/ 575967 h 910419"/>
                      <a:gd name="connsiteX9" fmla="*/ 2548890 w 2548890"/>
                      <a:gd name="connsiteY9" fmla="*/ 164487 h 910419"/>
                      <a:gd name="connsiteX0" fmla="*/ 0 w 2548890"/>
                      <a:gd name="connsiteY0" fmla="*/ 462893 h 945531"/>
                      <a:gd name="connsiteX1" fmla="*/ 91440 w 2548890"/>
                      <a:gd name="connsiteY1" fmla="*/ 497183 h 945531"/>
                      <a:gd name="connsiteX2" fmla="*/ 342900 w 2548890"/>
                      <a:gd name="connsiteY2" fmla="*/ 314303 h 945531"/>
                      <a:gd name="connsiteX3" fmla="*/ 306414 w 2548890"/>
                      <a:gd name="connsiteY3" fmla="*/ 21059 h 945531"/>
                      <a:gd name="connsiteX4" fmla="*/ 772774 w 2548890"/>
                      <a:gd name="connsiteY4" fmla="*/ 945527 h 945531"/>
                      <a:gd name="connsiteX5" fmla="*/ 1220285 w 2548890"/>
                      <a:gd name="connsiteY5" fmla="*/ 35517 h 945531"/>
                      <a:gd name="connsiteX6" fmla="*/ 1630175 w 2548890"/>
                      <a:gd name="connsiteY6" fmla="*/ 943180 h 945531"/>
                      <a:gd name="connsiteX7" fmla="*/ 1954530 w 2548890"/>
                      <a:gd name="connsiteY7" fmla="*/ 131423 h 945531"/>
                      <a:gd name="connsiteX8" fmla="*/ 2274570 w 2548890"/>
                      <a:gd name="connsiteY8" fmla="*/ 611483 h 945531"/>
                      <a:gd name="connsiteX9" fmla="*/ 2548890 w 2548890"/>
                      <a:gd name="connsiteY9" fmla="*/ 200003 h 945531"/>
                      <a:gd name="connsiteX0" fmla="*/ 0 w 2548890"/>
                      <a:gd name="connsiteY0" fmla="*/ 441852 h 924490"/>
                      <a:gd name="connsiteX1" fmla="*/ 91440 w 2548890"/>
                      <a:gd name="connsiteY1" fmla="*/ 476142 h 924490"/>
                      <a:gd name="connsiteX2" fmla="*/ 342900 w 2548890"/>
                      <a:gd name="connsiteY2" fmla="*/ 293262 h 924490"/>
                      <a:gd name="connsiteX3" fmla="*/ 306414 w 2548890"/>
                      <a:gd name="connsiteY3" fmla="*/ 18 h 924490"/>
                      <a:gd name="connsiteX4" fmla="*/ 772774 w 2548890"/>
                      <a:gd name="connsiteY4" fmla="*/ 924486 h 924490"/>
                      <a:gd name="connsiteX5" fmla="*/ 1220285 w 2548890"/>
                      <a:gd name="connsiteY5" fmla="*/ 14476 h 924490"/>
                      <a:gd name="connsiteX6" fmla="*/ 1630175 w 2548890"/>
                      <a:gd name="connsiteY6" fmla="*/ 922139 h 924490"/>
                      <a:gd name="connsiteX7" fmla="*/ 1954530 w 2548890"/>
                      <a:gd name="connsiteY7" fmla="*/ 110382 h 924490"/>
                      <a:gd name="connsiteX8" fmla="*/ 2274570 w 2548890"/>
                      <a:gd name="connsiteY8" fmla="*/ 590442 h 924490"/>
                      <a:gd name="connsiteX9" fmla="*/ 2548890 w 2548890"/>
                      <a:gd name="connsiteY9" fmla="*/ 178962 h 924490"/>
                      <a:gd name="connsiteX0" fmla="*/ 0 w 2548890"/>
                      <a:gd name="connsiteY0" fmla="*/ 438824 h 921460"/>
                      <a:gd name="connsiteX1" fmla="*/ 91440 w 2548890"/>
                      <a:gd name="connsiteY1" fmla="*/ 473114 h 921460"/>
                      <a:gd name="connsiteX2" fmla="*/ 342900 w 2548890"/>
                      <a:gd name="connsiteY2" fmla="*/ 290234 h 921460"/>
                      <a:gd name="connsiteX3" fmla="*/ 300359 w 2548890"/>
                      <a:gd name="connsiteY3" fmla="*/ 18 h 921460"/>
                      <a:gd name="connsiteX4" fmla="*/ 772774 w 2548890"/>
                      <a:gd name="connsiteY4" fmla="*/ 921458 h 921460"/>
                      <a:gd name="connsiteX5" fmla="*/ 1220285 w 2548890"/>
                      <a:gd name="connsiteY5" fmla="*/ 11448 h 921460"/>
                      <a:gd name="connsiteX6" fmla="*/ 1630175 w 2548890"/>
                      <a:gd name="connsiteY6" fmla="*/ 919111 h 921460"/>
                      <a:gd name="connsiteX7" fmla="*/ 1954530 w 2548890"/>
                      <a:gd name="connsiteY7" fmla="*/ 107354 h 921460"/>
                      <a:gd name="connsiteX8" fmla="*/ 2274570 w 2548890"/>
                      <a:gd name="connsiteY8" fmla="*/ 587414 h 921460"/>
                      <a:gd name="connsiteX9" fmla="*/ 2548890 w 2548890"/>
                      <a:gd name="connsiteY9" fmla="*/ 175934 h 921460"/>
                      <a:gd name="connsiteX0" fmla="*/ 0 w 2548890"/>
                      <a:gd name="connsiteY0" fmla="*/ 455683 h 938319"/>
                      <a:gd name="connsiteX1" fmla="*/ 91440 w 2548890"/>
                      <a:gd name="connsiteY1" fmla="*/ 489973 h 938319"/>
                      <a:gd name="connsiteX2" fmla="*/ 127926 w 2548890"/>
                      <a:gd name="connsiteY2" fmla="*/ 352510 h 938319"/>
                      <a:gd name="connsiteX3" fmla="*/ 300359 w 2548890"/>
                      <a:gd name="connsiteY3" fmla="*/ 16877 h 938319"/>
                      <a:gd name="connsiteX4" fmla="*/ 772774 w 2548890"/>
                      <a:gd name="connsiteY4" fmla="*/ 938317 h 938319"/>
                      <a:gd name="connsiteX5" fmla="*/ 1220285 w 2548890"/>
                      <a:gd name="connsiteY5" fmla="*/ 28307 h 938319"/>
                      <a:gd name="connsiteX6" fmla="*/ 1630175 w 2548890"/>
                      <a:gd name="connsiteY6" fmla="*/ 935970 h 938319"/>
                      <a:gd name="connsiteX7" fmla="*/ 1954530 w 2548890"/>
                      <a:gd name="connsiteY7" fmla="*/ 124213 h 938319"/>
                      <a:gd name="connsiteX8" fmla="*/ 2274570 w 2548890"/>
                      <a:gd name="connsiteY8" fmla="*/ 604273 h 938319"/>
                      <a:gd name="connsiteX9" fmla="*/ 2548890 w 2548890"/>
                      <a:gd name="connsiteY9" fmla="*/ 192793 h 938319"/>
                      <a:gd name="connsiteX0" fmla="*/ 0 w 2548890"/>
                      <a:gd name="connsiteY0" fmla="*/ 449094 h 931730"/>
                      <a:gd name="connsiteX1" fmla="*/ 91440 w 2548890"/>
                      <a:gd name="connsiteY1" fmla="*/ 483384 h 931730"/>
                      <a:gd name="connsiteX2" fmla="*/ 149121 w 2548890"/>
                      <a:gd name="connsiteY2" fmla="*/ 439783 h 931730"/>
                      <a:gd name="connsiteX3" fmla="*/ 300359 w 2548890"/>
                      <a:gd name="connsiteY3" fmla="*/ 10288 h 931730"/>
                      <a:gd name="connsiteX4" fmla="*/ 772774 w 2548890"/>
                      <a:gd name="connsiteY4" fmla="*/ 931728 h 931730"/>
                      <a:gd name="connsiteX5" fmla="*/ 1220285 w 2548890"/>
                      <a:gd name="connsiteY5" fmla="*/ 21718 h 931730"/>
                      <a:gd name="connsiteX6" fmla="*/ 1630175 w 2548890"/>
                      <a:gd name="connsiteY6" fmla="*/ 929381 h 931730"/>
                      <a:gd name="connsiteX7" fmla="*/ 1954530 w 2548890"/>
                      <a:gd name="connsiteY7" fmla="*/ 117624 h 931730"/>
                      <a:gd name="connsiteX8" fmla="*/ 2274570 w 2548890"/>
                      <a:gd name="connsiteY8" fmla="*/ 597684 h 931730"/>
                      <a:gd name="connsiteX9" fmla="*/ 2548890 w 2548890"/>
                      <a:gd name="connsiteY9" fmla="*/ 186204 h 931730"/>
                      <a:gd name="connsiteX0" fmla="*/ 0 w 2548890"/>
                      <a:gd name="connsiteY0" fmla="*/ 446758 h 929394"/>
                      <a:gd name="connsiteX1" fmla="*/ 91440 w 2548890"/>
                      <a:gd name="connsiteY1" fmla="*/ 481048 h 929394"/>
                      <a:gd name="connsiteX2" fmla="*/ 300359 w 2548890"/>
                      <a:gd name="connsiteY2" fmla="*/ 7952 h 929394"/>
                      <a:gd name="connsiteX3" fmla="*/ 772774 w 2548890"/>
                      <a:gd name="connsiteY3" fmla="*/ 929392 h 929394"/>
                      <a:gd name="connsiteX4" fmla="*/ 1220285 w 2548890"/>
                      <a:gd name="connsiteY4" fmla="*/ 19382 h 929394"/>
                      <a:gd name="connsiteX5" fmla="*/ 1630175 w 2548890"/>
                      <a:gd name="connsiteY5" fmla="*/ 927045 h 929394"/>
                      <a:gd name="connsiteX6" fmla="*/ 1954530 w 2548890"/>
                      <a:gd name="connsiteY6" fmla="*/ 115288 h 929394"/>
                      <a:gd name="connsiteX7" fmla="*/ 2274570 w 2548890"/>
                      <a:gd name="connsiteY7" fmla="*/ 595348 h 929394"/>
                      <a:gd name="connsiteX8" fmla="*/ 2548890 w 2548890"/>
                      <a:gd name="connsiteY8" fmla="*/ 183868 h 929394"/>
                      <a:gd name="connsiteX0" fmla="*/ 0 w 2548890"/>
                      <a:gd name="connsiteY0" fmla="*/ 478568 h 961204"/>
                      <a:gd name="connsiteX1" fmla="*/ 185302 w 2548890"/>
                      <a:gd name="connsiteY1" fmla="*/ 197965 h 961204"/>
                      <a:gd name="connsiteX2" fmla="*/ 300359 w 2548890"/>
                      <a:gd name="connsiteY2" fmla="*/ 39762 h 961204"/>
                      <a:gd name="connsiteX3" fmla="*/ 772774 w 2548890"/>
                      <a:gd name="connsiteY3" fmla="*/ 961202 h 961204"/>
                      <a:gd name="connsiteX4" fmla="*/ 1220285 w 2548890"/>
                      <a:gd name="connsiteY4" fmla="*/ 51192 h 961204"/>
                      <a:gd name="connsiteX5" fmla="*/ 1630175 w 2548890"/>
                      <a:gd name="connsiteY5" fmla="*/ 958855 h 961204"/>
                      <a:gd name="connsiteX6" fmla="*/ 1954530 w 2548890"/>
                      <a:gd name="connsiteY6" fmla="*/ 147098 h 961204"/>
                      <a:gd name="connsiteX7" fmla="*/ 2274570 w 2548890"/>
                      <a:gd name="connsiteY7" fmla="*/ 627158 h 961204"/>
                      <a:gd name="connsiteX8" fmla="*/ 2548890 w 2548890"/>
                      <a:gd name="connsiteY8" fmla="*/ 215678 h 961204"/>
                      <a:gd name="connsiteX0" fmla="*/ 0 w 2363588"/>
                      <a:gd name="connsiteY0" fmla="*/ 197965 h 961204"/>
                      <a:gd name="connsiteX1" fmla="*/ 115057 w 2363588"/>
                      <a:gd name="connsiteY1" fmla="*/ 39762 h 961204"/>
                      <a:gd name="connsiteX2" fmla="*/ 587472 w 2363588"/>
                      <a:gd name="connsiteY2" fmla="*/ 961202 h 961204"/>
                      <a:gd name="connsiteX3" fmla="*/ 1034983 w 2363588"/>
                      <a:gd name="connsiteY3" fmla="*/ 51192 h 961204"/>
                      <a:gd name="connsiteX4" fmla="*/ 1444873 w 2363588"/>
                      <a:gd name="connsiteY4" fmla="*/ 958855 h 961204"/>
                      <a:gd name="connsiteX5" fmla="*/ 1769228 w 2363588"/>
                      <a:gd name="connsiteY5" fmla="*/ 147098 h 961204"/>
                      <a:gd name="connsiteX6" fmla="*/ 2089268 w 2363588"/>
                      <a:gd name="connsiteY6" fmla="*/ 627158 h 961204"/>
                      <a:gd name="connsiteX7" fmla="*/ 2363588 w 2363588"/>
                      <a:gd name="connsiteY7" fmla="*/ 215678 h 961204"/>
                      <a:gd name="connsiteX0" fmla="*/ 0 w 2363588"/>
                      <a:gd name="connsiteY0" fmla="*/ 197965 h 961204"/>
                      <a:gd name="connsiteX1" fmla="*/ 115057 w 2363588"/>
                      <a:gd name="connsiteY1" fmla="*/ 39762 h 961204"/>
                      <a:gd name="connsiteX2" fmla="*/ 587472 w 2363588"/>
                      <a:gd name="connsiteY2" fmla="*/ 961202 h 961204"/>
                      <a:gd name="connsiteX3" fmla="*/ 1034983 w 2363588"/>
                      <a:gd name="connsiteY3" fmla="*/ 51192 h 961204"/>
                      <a:gd name="connsiteX4" fmla="*/ 1444873 w 2363588"/>
                      <a:gd name="connsiteY4" fmla="*/ 958855 h 961204"/>
                      <a:gd name="connsiteX5" fmla="*/ 1769228 w 2363588"/>
                      <a:gd name="connsiteY5" fmla="*/ 147098 h 961204"/>
                      <a:gd name="connsiteX6" fmla="*/ 2089268 w 2363588"/>
                      <a:gd name="connsiteY6" fmla="*/ 627158 h 961204"/>
                      <a:gd name="connsiteX7" fmla="*/ 2363588 w 2363588"/>
                      <a:gd name="connsiteY7" fmla="*/ 215678 h 961204"/>
                      <a:gd name="connsiteX0" fmla="*/ 0 w 2363588"/>
                      <a:gd name="connsiteY0" fmla="*/ 200154 h 963393"/>
                      <a:gd name="connsiteX1" fmla="*/ 115057 w 2363588"/>
                      <a:gd name="connsiteY1" fmla="*/ 41951 h 963393"/>
                      <a:gd name="connsiteX2" fmla="*/ 587472 w 2363588"/>
                      <a:gd name="connsiteY2" fmla="*/ 963391 h 963393"/>
                      <a:gd name="connsiteX3" fmla="*/ 1034983 w 2363588"/>
                      <a:gd name="connsiteY3" fmla="*/ 53381 h 963393"/>
                      <a:gd name="connsiteX4" fmla="*/ 1444873 w 2363588"/>
                      <a:gd name="connsiteY4" fmla="*/ 961044 h 963393"/>
                      <a:gd name="connsiteX5" fmla="*/ 1769228 w 2363588"/>
                      <a:gd name="connsiteY5" fmla="*/ 149287 h 963393"/>
                      <a:gd name="connsiteX6" fmla="*/ 2089268 w 2363588"/>
                      <a:gd name="connsiteY6" fmla="*/ 629347 h 963393"/>
                      <a:gd name="connsiteX7" fmla="*/ 2363588 w 2363588"/>
                      <a:gd name="connsiteY7" fmla="*/ 217867 h 963393"/>
                      <a:gd name="connsiteX0" fmla="*/ 0 w 2363588"/>
                      <a:gd name="connsiteY0" fmla="*/ 158301 h 921540"/>
                      <a:gd name="connsiteX1" fmla="*/ 115057 w 2363588"/>
                      <a:gd name="connsiteY1" fmla="*/ 98 h 921540"/>
                      <a:gd name="connsiteX2" fmla="*/ 587472 w 2363588"/>
                      <a:gd name="connsiteY2" fmla="*/ 921538 h 921540"/>
                      <a:gd name="connsiteX3" fmla="*/ 1034983 w 2363588"/>
                      <a:gd name="connsiteY3" fmla="*/ 11528 h 921540"/>
                      <a:gd name="connsiteX4" fmla="*/ 1444873 w 2363588"/>
                      <a:gd name="connsiteY4" fmla="*/ 919191 h 921540"/>
                      <a:gd name="connsiteX5" fmla="*/ 1769228 w 2363588"/>
                      <a:gd name="connsiteY5" fmla="*/ 107434 h 921540"/>
                      <a:gd name="connsiteX6" fmla="*/ 2089268 w 2363588"/>
                      <a:gd name="connsiteY6" fmla="*/ 587494 h 921540"/>
                      <a:gd name="connsiteX7" fmla="*/ 2363588 w 2363588"/>
                      <a:gd name="connsiteY7" fmla="*/ 176014 h 921540"/>
                      <a:gd name="connsiteX0" fmla="*/ 0 w 2714814"/>
                      <a:gd name="connsiteY0" fmla="*/ 930298 h 930298"/>
                      <a:gd name="connsiteX1" fmla="*/ 466283 w 2714814"/>
                      <a:gd name="connsiteY1" fmla="*/ 2 h 930298"/>
                      <a:gd name="connsiteX2" fmla="*/ 938698 w 2714814"/>
                      <a:gd name="connsiteY2" fmla="*/ 921442 h 930298"/>
                      <a:gd name="connsiteX3" fmla="*/ 1386209 w 2714814"/>
                      <a:gd name="connsiteY3" fmla="*/ 11432 h 930298"/>
                      <a:gd name="connsiteX4" fmla="*/ 1796099 w 2714814"/>
                      <a:gd name="connsiteY4" fmla="*/ 919095 h 930298"/>
                      <a:gd name="connsiteX5" fmla="*/ 2120454 w 2714814"/>
                      <a:gd name="connsiteY5" fmla="*/ 107338 h 930298"/>
                      <a:gd name="connsiteX6" fmla="*/ 2440494 w 2714814"/>
                      <a:gd name="connsiteY6" fmla="*/ 587398 h 930298"/>
                      <a:gd name="connsiteX7" fmla="*/ 2714814 w 2714814"/>
                      <a:gd name="connsiteY7" fmla="*/ 175918 h 930298"/>
                      <a:gd name="connsiteX0" fmla="*/ 0 w 2639119"/>
                      <a:gd name="connsiteY0" fmla="*/ 851702 h 921572"/>
                      <a:gd name="connsiteX1" fmla="*/ 390588 w 2639119"/>
                      <a:gd name="connsiteY1" fmla="*/ 130 h 921572"/>
                      <a:gd name="connsiteX2" fmla="*/ 863003 w 2639119"/>
                      <a:gd name="connsiteY2" fmla="*/ 921570 h 921572"/>
                      <a:gd name="connsiteX3" fmla="*/ 1310514 w 2639119"/>
                      <a:gd name="connsiteY3" fmla="*/ 11560 h 921572"/>
                      <a:gd name="connsiteX4" fmla="*/ 1720404 w 2639119"/>
                      <a:gd name="connsiteY4" fmla="*/ 919223 h 921572"/>
                      <a:gd name="connsiteX5" fmla="*/ 2044759 w 2639119"/>
                      <a:gd name="connsiteY5" fmla="*/ 107466 h 921572"/>
                      <a:gd name="connsiteX6" fmla="*/ 2364799 w 2639119"/>
                      <a:gd name="connsiteY6" fmla="*/ 587526 h 921572"/>
                      <a:gd name="connsiteX7" fmla="*/ 2639119 w 2639119"/>
                      <a:gd name="connsiteY7" fmla="*/ 176046 h 921572"/>
                      <a:gd name="connsiteX0" fmla="*/ 0 w 2639119"/>
                      <a:gd name="connsiteY0" fmla="*/ 851582 h 921452"/>
                      <a:gd name="connsiteX1" fmla="*/ 390588 w 2639119"/>
                      <a:gd name="connsiteY1" fmla="*/ 10 h 921452"/>
                      <a:gd name="connsiteX2" fmla="*/ 863003 w 2639119"/>
                      <a:gd name="connsiteY2" fmla="*/ 921450 h 921452"/>
                      <a:gd name="connsiteX3" fmla="*/ 1310514 w 2639119"/>
                      <a:gd name="connsiteY3" fmla="*/ 11440 h 921452"/>
                      <a:gd name="connsiteX4" fmla="*/ 1720404 w 2639119"/>
                      <a:gd name="connsiteY4" fmla="*/ 919103 h 921452"/>
                      <a:gd name="connsiteX5" fmla="*/ 2044759 w 2639119"/>
                      <a:gd name="connsiteY5" fmla="*/ 107346 h 921452"/>
                      <a:gd name="connsiteX6" fmla="*/ 2364799 w 2639119"/>
                      <a:gd name="connsiteY6" fmla="*/ 587406 h 921452"/>
                      <a:gd name="connsiteX7" fmla="*/ 2639119 w 2639119"/>
                      <a:gd name="connsiteY7" fmla="*/ 175926 h 921452"/>
                      <a:gd name="connsiteX0" fmla="*/ 0 w 2639119"/>
                      <a:gd name="connsiteY0" fmla="*/ 851582 h 925401"/>
                      <a:gd name="connsiteX1" fmla="*/ 390588 w 2639119"/>
                      <a:gd name="connsiteY1" fmla="*/ 10 h 925401"/>
                      <a:gd name="connsiteX2" fmla="*/ 863003 w 2639119"/>
                      <a:gd name="connsiteY2" fmla="*/ 921450 h 925401"/>
                      <a:gd name="connsiteX3" fmla="*/ 1310514 w 2639119"/>
                      <a:gd name="connsiteY3" fmla="*/ 11440 h 925401"/>
                      <a:gd name="connsiteX4" fmla="*/ 1759766 w 2639119"/>
                      <a:gd name="connsiteY4" fmla="*/ 925158 h 925401"/>
                      <a:gd name="connsiteX5" fmla="*/ 2044759 w 2639119"/>
                      <a:gd name="connsiteY5" fmla="*/ 107346 h 925401"/>
                      <a:gd name="connsiteX6" fmla="*/ 2364799 w 2639119"/>
                      <a:gd name="connsiteY6" fmla="*/ 587406 h 925401"/>
                      <a:gd name="connsiteX7" fmla="*/ 2639119 w 2639119"/>
                      <a:gd name="connsiteY7" fmla="*/ 175926 h 925401"/>
                      <a:gd name="connsiteX0" fmla="*/ 0 w 2639119"/>
                      <a:gd name="connsiteY0" fmla="*/ 851582 h 925161"/>
                      <a:gd name="connsiteX1" fmla="*/ 390588 w 2639119"/>
                      <a:gd name="connsiteY1" fmla="*/ 10 h 925161"/>
                      <a:gd name="connsiteX2" fmla="*/ 863003 w 2639119"/>
                      <a:gd name="connsiteY2" fmla="*/ 921450 h 925161"/>
                      <a:gd name="connsiteX3" fmla="*/ 1310514 w 2639119"/>
                      <a:gd name="connsiteY3" fmla="*/ 11440 h 925161"/>
                      <a:gd name="connsiteX4" fmla="*/ 1759766 w 2639119"/>
                      <a:gd name="connsiteY4" fmla="*/ 925158 h 925161"/>
                      <a:gd name="connsiteX5" fmla="*/ 2044759 w 2639119"/>
                      <a:gd name="connsiteY5" fmla="*/ 107346 h 925161"/>
                      <a:gd name="connsiteX6" fmla="*/ 2364799 w 2639119"/>
                      <a:gd name="connsiteY6" fmla="*/ 587406 h 925161"/>
                      <a:gd name="connsiteX7" fmla="*/ 2639119 w 2639119"/>
                      <a:gd name="connsiteY7" fmla="*/ 175926 h 925161"/>
                      <a:gd name="connsiteX0" fmla="*/ 0 w 2639119"/>
                      <a:gd name="connsiteY0" fmla="*/ 851582 h 925158"/>
                      <a:gd name="connsiteX1" fmla="*/ 390588 w 2639119"/>
                      <a:gd name="connsiteY1" fmla="*/ 10 h 925158"/>
                      <a:gd name="connsiteX2" fmla="*/ 863003 w 2639119"/>
                      <a:gd name="connsiteY2" fmla="*/ 921450 h 925158"/>
                      <a:gd name="connsiteX3" fmla="*/ 1310514 w 2639119"/>
                      <a:gd name="connsiteY3" fmla="*/ 11440 h 925158"/>
                      <a:gd name="connsiteX4" fmla="*/ 1759766 w 2639119"/>
                      <a:gd name="connsiteY4" fmla="*/ 925158 h 925158"/>
                      <a:gd name="connsiteX5" fmla="*/ 2211289 w 2639119"/>
                      <a:gd name="connsiteY5" fmla="*/ 10456 h 925158"/>
                      <a:gd name="connsiteX6" fmla="*/ 2364799 w 2639119"/>
                      <a:gd name="connsiteY6" fmla="*/ 587406 h 925158"/>
                      <a:gd name="connsiteX7" fmla="*/ 2639119 w 2639119"/>
                      <a:gd name="connsiteY7" fmla="*/ 175926 h 925158"/>
                      <a:gd name="connsiteX0" fmla="*/ 0 w 2695410"/>
                      <a:gd name="connsiteY0" fmla="*/ 851582 h 925158"/>
                      <a:gd name="connsiteX1" fmla="*/ 390588 w 2695410"/>
                      <a:gd name="connsiteY1" fmla="*/ 10 h 925158"/>
                      <a:gd name="connsiteX2" fmla="*/ 863003 w 2695410"/>
                      <a:gd name="connsiteY2" fmla="*/ 921450 h 925158"/>
                      <a:gd name="connsiteX3" fmla="*/ 1310514 w 2695410"/>
                      <a:gd name="connsiteY3" fmla="*/ 11440 h 925158"/>
                      <a:gd name="connsiteX4" fmla="*/ 1759766 w 2695410"/>
                      <a:gd name="connsiteY4" fmla="*/ 925158 h 925158"/>
                      <a:gd name="connsiteX5" fmla="*/ 2211289 w 2695410"/>
                      <a:gd name="connsiteY5" fmla="*/ 10456 h 925158"/>
                      <a:gd name="connsiteX6" fmla="*/ 2679692 w 2695410"/>
                      <a:gd name="connsiteY6" fmla="*/ 911382 h 925158"/>
                      <a:gd name="connsiteX7" fmla="*/ 2639119 w 2695410"/>
                      <a:gd name="connsiteY7" fmla="*/ 175926 h 925158"/>
                      <a:gd name="connsiteX0" fmla="*/ 0 w 3123570"/>
                      <a:gd name="connsiteY0" fmla="*/ 851582 h 925158"/>
                      <a:gd name="connsiteX1" fmla="*/ 390588 w 3123570"/>
                      <a:gd name="connsiteY1" fmla="*/ 10 h 925158"/>
                      <a:gd name="connsiteX2" fmla="*/ 863003 w 3123570"/>
                      <a:gd name="connsiteY2" fmla="*/ 921450 h 925158"/>
                      <a:gd name="connsiteX3" fmla="*/ 1310514 w 3123570"/>
                      <a:gd name="connsiteY3" fmla="*/ 11440 h 925158"/>
                      <a:gd name="connsiteX4" fmla="*/ 1759766 w 3123570"/>
                      <a:gd name="connsiteY4" fmla="*/ 925158 h 925158"/>
                      <a:gd name="connsiteX5" fmla="*/ 2211289 w 3123570"/>
                      <a:gd name="connsiteY5" fmla="*/ 10456 h 925158"/>
                      <a:gd name="connsiteX6" fmla="*/ 2679692 w 3123570"/>
                      <a:gd name="connsiteY6" fmla="*/ 911382 h 925158"/>
                      <a:gd name="connsiteX7" fmla="*/ 3123570 w 3123570"/>
                      <a:gd name="connsiteY7" fmla="*/ 9396 h 925158"/>
                      <a:gd name="connsiteX0" fmla="*/ 0 w 3041819"/>
                      <a:gd name="connsiteY0" fmla="*/ 851582 h 925158"/>
                      <a:gd name="connsiteX1" fmla="*/ 390588 w 3041819"/>
                      <a:gd name="connsiteY1" fmla="*/ 10 h 925158"/>
                      <a:gd name="connsiteX2" fmla="*/ 863003 w 3041819"/>
                      <a:gd name="connsiteY2" fmla="*/ 921450 h 925158"/>
                      <a:gd name="connsiteX3" fmla="*/ 1310514 w 3041819"/>
                      <a:gd name="connsiteY3" fmla="*/ 11440 h 925158"/>
                      <a:gd name="connsiteX4" fmla="*/ 1759766 w 3041819"/>
                      <a:gd name="connsiteY4" fmla="*/ 925158 h 925158"/>
                      <a:gd name="connsiteX5" fmla="*/ 2211289 w 3041819"/>
                      <a:gd name="connsiteY5" fmla="*/ 10456 h 925158"/>
                      <a:gd name="connsiteX6" fmla="*/ 2679692 w 3041819"/>
                      <a:gd name="connsiteY6" fmla="*/ 911382 h 925158"/>
                      <a:gd name="connsiteX7" fmla="*/ 3041819 w 3041819"/>
                      <a:gd name="connsiteY7" fmla="*/ 121425 h 925158"/>
                      <a:gd name="connsiteX0" fmla="*/ 0 w 3041819"/>
                      <a:gd name="connsiteY0" fmla="*/ 851582 h 925158"/>
                      <a:gd name="connsiteX1" fmla="*/ 390588 w 3041819"/>
                      <a:gd name="connsiteY1" fmla="*/ 10 h 925158"/>
                      <a:gd name="connsiteX2" fmla="*/ 863003 w 3041819"/>
                      <a:gd name="connsiteY2" fmla="*/ 921450 h 925158"/>
                      <a:gd name="connsiteX3" fmla="*/ 1310514 w 3041819"/>
                      <a:gd name="connsiteY3" fmla="*/ 11440 h 925158"/>
                      <a:gd name="connsiteX4" fmla="*/ 1759766 w 3041819"/>
                      <a:gd name="connsiteY4" fmla="*/ 925158 h 925158"/>
                      <a:gd name="connsiteX5" fmla="*/ 2211289 w 3041819"/>
                      <a:gd name="connsiteY5" fmla="*/ 10456 h 925158"/>
                      <a:gd name="connsiteX6" fmla="*/ 2679692 w 3041819"/>
                      <a:gd name="connsiteY6" fmla="*/ 911382 h 925158"/>
                      <a:gd name="connsiteX7" fmla="*/ 3041819 w 3041819"/>
                      <a:gd name="connsiteY7" fmla="*/ 121425 h 925158"/>
                      <a:gd name="connsiteX0" fmla="*/ 0 w 3041819"/>
                      <a:gd name="connsiteY0" fmla="*/ 851582 h 926521"/>
                      <a:gd name="connsiteX1" fmla="*/ 390588 w 3041819"/>
                      <a:gd name="connsiteY1" fmla="*/ 10 h 926521"/>
                      <a:gd name="connsiteX2" fmla="*/ 863003 w 3041819"/>
                      <a:gd name="connsiteY2" fmla="*/ 921450 h 926521"/>
                      <a:gd name="connsiteX3" fmla="*/ 1310514 w 3041819"/>
                      <a:gd name="connsiteY3" fmla="*/ 11440 h 926521"/>
                      <a:gd name="connsiteX4" fmla="*/ 1759766 w 3041819"/>
                      <a:gd name="connsiteY4" fmla="*/ 925158 h 926521"/>
                      <a:gd name="connsiteX5" fmla="*/ 2211289 w 3041819"/>
                      <a:gd name="connsiteY5" fmla="*/ 10456 h 926521"/>
                      <a:gd name="connsiteX6" fmla="*/ 2679692 w 3041819"/>
                      <a:gd name="connsiteY6" fmla="*/ 926521 h 926521"/>
                      <a:gd name="connsiteX7" fmla="*/ 3041819 w 3041819"/>
                      <a:gd name="connsiteY7" fmla="*/ 121425 h 926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41819" h="926521">
                        <a:moveTo>
                          <a:pt x="0" y="851582"/>
                        </a:moveTo>
                        <a:cubicBezTo>
                          <a:pt x="31894" y="760281"/>
                          <a:pt x="249782" y="3504"/>
                          <a:pt x="390588" y="10"/>
                        </a:cubicBezTo>
                        <a:cubicBezTo>
                          <a:pt x="531394" y="-3484"/>
                          <a:pt x="709682" y="919545"/>
                          <a:pt x="863003" y="921450"/>
                        </a:cubicBezTo>
                        <a:cubicBezTo>
                          <a:pt x="1016324" y="923355"/>
                          <a:pt x="1161054" y="10822"/>
                          <a:pt x="1310514" y="11440"/>
                        </a:cubicBezTo>
                        <a:cubicBezTo>
                          <a:pt x="1459974" y="12058"/>
                          <a:pt x="1609637" y="925322"/>
                          <a:pt x="1759766" y="925158"/>
                        </a:cubicBezTo>
                        <a:cubicBezTo>
                          <a:pt x="1909895" y="924994"/>
                          <a:pt x="2057968" y="10229"/>
                          <a:pt x="2211289" y="10456"/>
                        </a:cubicBezTo>
                        <a:cubicBezTo>
                          <a:pt x="2364610" y="10683"/>
                          <a:pt x="2535215" y="926193"/>
                          <a:pt x="2679692" y="926521"/>
                        </a:cubicBezTo>
                        <a:cubicBezTo>
                          <a:pt x="2824169" y="926849"/>
                          <a:pt x="2954189" y="332880"/>
                          <a:pt x="3041819" y="12142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hteck 68"/>
                  <p:cNvSpPr/>
                  <p:nvPr/>
                </p:nvSpPr>
                <p:spPr>
                  <a:xfrm>
                    <a:off x="2518902" y="4798491"/>
                    <a:ext cx="1162607" cy="7755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Freihandform 69"/>
                  <p:cNvSpPr/>
                  <p:nvPr/>
                </p:nvSpPr>
                <p:spPr>
                  <a:xfrm>
                    <a:off x="1247281" y="4862986"/>
                    <a:ext cx="3448130" cy="589533"/>
                  </a:xfrm>
                  <a:custGeom>
                    <a:avLst/>
                    <a:gdLst>
                      <a:gd name="connsiteX0" fmla="*/ 0 w 2548890"/>
                      <a:gd name="connsiteY0" fmla="*/ 331492 h 514377"/>
                      <a:gd name="connsiteX1" fmla="*/ 91440 w 2548890"/>
                      <a:gd name="connsiteY1" fmla="*/ 365782 h 514377"/>
                      <a:gd name="connsiteX2" fmla="*/ 342900 w 2548890"/>
                      <a:gd name="connsiteY2" fmla="*/ 182902 h 514377"/>
                      <a:gd name="connsiteX3" fmla="*/ 548640 w 2548890"/>
                      <a:gd name="connsiteY3" fmla="*/ 22882 h 514377"/>
                      <a:gd name="connsiteX4" fmla="*/ 902970 w 2548890"/>
                      <a:gd name="connsiteY4" fmla="*/ 514372 h 514377"/>
                      <a:gd name="connsiteX5" fmla="*/ 1268730 w 2548890"/>
                      <a:gd name="connsiteY5" fmla="*/ 34312 h 514377"/>
                      <a:gd name="connsiteX6" fmla="*/ 1554480 w 2548890"/>
                      <a:gd name="connsiteY6" fmla="*/ 502942 h 514377"/>
                      <a:gd name="connsiteX7" fmla="*/ 1954530 w 2548890"/>
                      <a:gd name="connsiteY7" fmla="*/ 22 h 514377"/>
                      <a:gd name="connsiteX8" fmla="*/ 2274570 w 2548890"/>
                      <a:gd name="connsiteY8" fmla="*/ 480082 h 514377"/>
                      <a:gd name="connsiteX9" fmla="*/ 2548890 w 2548890"/>
                      <a:gd name="connsiteY9" fmla="*/ 68602 h 514377"/>
                      <a:gd name="connsiteX0" fmla="*/ 0 w 2548890"/>
                      <a:gd name="connsiteY0" fmla="*/ 331492 h 518627"/>
                      <a:gd name="connsiteX1" fmla="*/ 91440 w 2548890"/>
                      <a:gd name="connsiteY1" fmla="*/ 365782 h 518627"/>
                      <a:gd name="connsiteX2" fmla="*/ 342900 w 2548890"/>
                      <a:gd name="connsiteY2" fmla="*/ 182902 h 518627"/>
                      <a:gd name="connsiteX3" fmla="*/ 548640 w 2548890"/>
                      <a:gd name="connsiteY3" fmla="*/ 22882 h 518627"/>
                      <a:gd name="connsiteX4" fmla="*/ 702680 w 2548890"/>
                      <a:gd name="connsiteY4" fmla="*/ 255948 h 518627"/>
                      <a:gd name="connsiteX5" fmla="*/ 902970 w 2548890"/>
                      <a:gd name="connsiteY5" fmla="*/ 514372 h 518627"/>
                      <a:gd name="connsiteX6" fmla="*/ 1268730 w 2548890"/>
                      <a:gd name="connsiteY6" fmla="*/ 34312 h 518627"/>
                      <a:gd name="connsiteX7" fmla="*/ 1554480 w 2548890"/>
                      <a:gd name="connsiteY7" fmla="*/ 502942 h 518627"/>
                      <a:gd name="connsiteX8" fmla="*/ 1954530 w 2548890"/>
                      <a:gd name="connsiteY8" fmla="*/ 22 h 518627"/>
                      <a:gd name="connsiteX9" fmla="*/ 2274570 w 2548890"/>
                      <a:gd name="connsiteY9" fmla="*/ 480082 h 518627"/>
                      <a:gd name="connsiteX10" fmla="*/ 2548890 w 2548890"/>
                      <a:gd name="connsiteY10" fmla="*/ 68602 h 518627"/>
                      <a:gd name="connsiteX0" fmla="*/ 0 w 2548890"/>
                      <a:gd name="connsiteY0" fmla="*/ 331492 h 523868"/>
                      <a:gd name="connsiteX1" fmla="*/ 91440 w 2548890"/>
                      <a:gd name="connsiteY1" fmla="*/ 365782 h 523868"/>
                      <a:gd name="connsiteX2" fmla="*/ 342900 w 2548890"/>
                      <a:gd name="connsiteY2" fmla="*/ 182902 h 523868"/>
                      <a:gd name="connsiteX3" fmla="*/ 548640 w 2548890"/>
                      <a:gd name="connsiteY3" fmla="*/ 22882 h 523868"/>
                      <a:gd name="connsiteX4" fmla="*/ 739014 w 2548890"/>
                      <a:gd name="connsiteY4" fmla="*/ 328615 h 523868"/>
                      <a:gd name="connsiteX5" fmla="*/ 902970 w 2548890"/>
                      <a:gd name="connsiteY5" fmla="*/ 514372 h 523868"/>
                      <a:gd name="connsiteX6" fmla="*/ 1268730 w 2548890"/>
                      <a:gd name="connsiteY6" fmla="*/ 34312 h 523868"/>
                      <a:gd name="connsiteX7" fmla="*/ 1554480 w 2548890"/>
                      <a:gd name="connsiteY7" fmla="*/ 502942 h 523868"/>
                      <a:gd name="connsiteX8" fmla="*/ 1954530 w 2548890"/>
                      <a:gd name="connsiteY8" fmla="*/ 22 h 523868"/>
                      <a:gd name="connsiteX9" fmla="*/ 2274570 w 2548890"/>
                      <a:gd name="connsiteY9" fmla="*/ 480082 h 523868"/>
                      <a:gd name="connsiteX10" fmla="*/ 2548890 w 2548890"/>
                      <a:gd name="connsiteY10" fmla="*/ 68602 h 523868"/>
                      <a:gd name="connsiteX0" fmla="*/ 0 w 2548890"/>
                      <a:gd name="connsiteY0" fmla="*/ 331492 h 576285"/>
                      <a:gd name="connsiteX1" fmla="*/ 91440 w 2548890"/>
                      <a:gd name="connsiteY1" fmla="*/ 365782 h 576285"/>
                      <a:gd name="connsiteX2" fmla="*/ 342900 w 2548890"/>
                      <a:gd name="connsiteY2" fmla="*/ 182902 h 576285"/>
                      <a:gd name="connsiteX3" fmla="*/ 548640 w 2548890"/>
                      <a:gd name="connsiteY3" fmla="*/ 22882 h 576285"/>
                      <a:gd name="connsiteX4" fmla="*/ 739014 w 2548890"/>
                      <a:gd name="connsiteY4" fmla="*/ 328615 h 576285"/>
                      <a:gd name="connsiteX5" fmla="*/ 933248 w 2548890"/>
                      <a:gd name="connsiteY5" fmla="*/ 568873 h 576285"/>
                      <a:gd name="connsiteX6" fmla="*/ 1268730 w 2548890"/>
                      <a:gd name="connsiteY6" fmla="*/ 34312 h 576285"/>
                      <a:gd name="connsiteX7" fmla="*/ 1554480 w 2548890"/>
                      <a:gd name="connsiteY7" fmla="*/ 502942 h 576285"/>
                      <a:gd name="connsiteX8" fmla="*/ 1954530 w 2548890"/>
                      <a:gd name="connsiteY8" fmla="*/ 22 h 576285"/>
                      <a:gd name="connsiteX9" fmla="*/ 2274570 w 2548890"/>
                      <a:gd name="connsiteY9" fmla="*/ 480082 h 576285"/>
                      <a:gd name="connsiteX10" fmla="*/ 2548890 w 2548890"/>
                      <a:gd name="connsiteY10" fmla="*/ 68602 h 576285"/>
                      <a:gd name="connsiteX0" fmla="*/ 0 w 2548890"/>
                      <a:gd name="connsiteY0" fmla="*/ 331492 h 568881"/>
                      <a:gd name="connsiteX1" fmla="*/ 91440 w 2548890"/>
                      <a:gd name="connsiteY1" fmla="*/ 365782 h 568881"/>
                      <a:gd name="connsiteX2" fmla="*/ 342900 w 2548890"/>
                      <a:gd name="connsiteY2" fmla="*/ 182902 h 568881"/>
                      <a:gd name="connsiteX3" fmla="*/ 548640 w 2548890"/>
                      <a:gd name="connsiteY3" fmla="*/ 22882 h 568881"/>
                      <a:gd name="connsiteX4" fmla="*/ 739014 w 2548890"/>
                      <a:gd name="connsiteY4" fmla="*/ 328615 h 568881"/>
                      <a:gd name="connsiteX5" fmla="*/ 933248 w 2548890"/>
                      <a:gd name="connsiteY5" fmla="*/ 568873 h 568881"/>
                      <a:gd name="connsiteX6" fmla="*/ 1268730 w 2548890"/>
                      <a:gd name="connsiteY6" fmla="*/ 34312 h 568881"/>
                      <a:gd name="connsiteX7" fmla="*/ 1554480 w 2548890"/>
                      <a:gd name="connsiteY7" fmla="*/ 502942 h 568881"/>
                      <a:gd name="connsiteX8" fmla="*/ 1954530 w 2548890"/>
                      <a:gd name="connsiteY8" fmla="*/ 22 h 568881"/>
                      <a:gd name="connsiteX9" fmla="*/ 2274570 w 2548890"/>
                      <a:gd name="connsiteY9" fmla="*/ 480082 h 568881"/>
                      <a:gd name="connsiteX10" fmla="*/ 2548890 w 2548890"/>
                      <a:gd name="connsiteY10" fmla="*/ 68602 h 568881"/>
                      <a:gd name="connsiteX0" fmla="*/ 0 w 2548890"/>
                      <a:gd name="connsiteY0" fmla="*/ 331492 h 823214"/>
                      <a:gd name="connsiteX1" fmla="*/ 91440 w 2548890"/>
                      <a:gd name="connsiteY1" fmla="*/ 365782 h 823214"/>
                      <a:gd name="connsiteX2" fmla="*/ 342900 w 2548890"/>
                      <a:gd name="connsiteY2" fmla="*/ 182902 h 823214"/>
                      <a:gd name="connsiteX3" fmla="*/ 548640 w 2548890"/>
                      <a:gd name="connsiteY3" fmla="*/ 22882 h 823214"/>
                      <a:gd name="connsiteX4" fmla="*/ 739014 w 2548890"/>
                      <a:gd name="connsiteY4" fmla="*/ 328615 h 823214"/>
                      <a:gd name="connsiteX5" fmla="*/ 945359 w 2548890"/>
                      <a:gd name="connsiteY5" fmla="*/ 823209 h 823214"/>
                      <a:gd name="connsiteX6" fmla="*/ 1268730 w 2548890"/>
                      <a:gd name="connsiteY6" fmla="*/ 34312 h 823214"/>
                      <a:gd name="connsiteX7" fmla="*/ 1554480 w 2548890"/>
                      <a:gd name="connsiteY7" fmla="*/ 502942 h 823214"/>
                      <a:gd name="connsiteX8" fmla="*/ 1954530 w 2548890"/>
                      <a:gd name="connsiteY8" fmla="*/ 22 h 823214"/>
                      <a:gd name="connsiteX9" fmla="*/ 2274570 w 2548890"/>
                      <a:gd name="connsiteY9" fmla="*/ 480082 h 823214"/>
                      <a:gd name="connsiteX10" fmla="*/ 2548890 w 2548890"/>
                      <a:gd name="connsiteY10" fmla="*/ 68602 h 823214"/>
                      <a:gd name="connsiteX0" fmla="*/ 0 w 2548890"/>
                      <a:gd name="connsiteY0" fmla="*/ 427539 h 926212"/>
                      <a:gd name="connsiteX1" fmla="*/ 91440 w 2548890"/>
                      <a:gd name="connsiteY1" fmla="*/ 461829 h 926212"/>
                      <a:gd name="connsiteX2" fmla="*/ 342900 w 2548890"/>
                      <a:gd name="connsiteY2" fmla="*/ 278949 h 926212"/>
                      <a:gd name="connsiteX3" fmla="*/ 548640 w 2548890"/>
                      <a:gd name="connsiteY3" fmla="*/ 118929 h 926212"/>
                      <a:gd name="connsiteX4" fmla="*/ 739014 w 2548890"/>
                      <a:gd name="connsiteY4" fmla="*/ 424662 h 926212"/>
                      <a:gd name="connsiteX5" fmla="*/ 945359 w 2548890"/>
                      <a:gd name="connsiteY5" fmla="*/ 919256 h 926212"/>
                      <a:gd name="connsiteX6" fmla="*/ 1286897 w 2548890"/>
                      <a:gd name="connsiteY6" fmla="*/ 3191 h 926212"/>
                      <a:gd name="connsiteX7" fmla="*/ 1554480 w 2548890"/>
                      <a:gd name="connsiteY7" fmla="*/ 598989 h 926212"/>
                      <a:gd name="connsiteX8" fmla="*/ 1954530 w 2548890"/>
                      <a:gd name="connsiteY8" fmla="*/ 96069 h 926212"/>
                      <a:gd name="connsiteX9" fmla="*/ 2274570 w 2548890"/>
                      <a:gd name="connsiteY9" fmla="*/ 576129 h 926212"/>
                      <a:gd name="connsiteX10" fmla="*/ 2548890 w 2548890"/>
                      <a:gd name="connsiteY10" fmla="*/ 164649 h 926212"/>
                      <a:gd name="connsiteX0" fmla="*/ 0 w 2548890"/>
                      <a:gd name="connsiteY0" fmla="*/ 424350 h 923023"/>
                      <a:gd name="connsiteX1" fmla="*/ 91440 w 2548890"/>
                      <a:gd name="connsiteY1" fmla="*/ 458640 h 923023"/>
                      <a:gd name="connsiteX2" fmla="*/ 342900 w 2548890"/>
                      <a:gd name="connsiteY2" fmla="*/ 275760 h 923023"/>
                      <a:gd name="connsiteX3" fmla="*/ 548640 w 2548890"/>
                      <a:gd name="connsiteY3" fmla="*/ 115740 h 923023"/>
                      <a:gd name="connsiteX4" fmla="*/ 739014 w 2548890"/>
                      <a:gd name="connsiteY4" fmla="*/ 421473 h 923023"/>
                      <a:gd name="connsiteX5" fmla="*/ 945359 w 2548890"/>
                      <a:gd name="connsiteY5" fmla="*/ 916067 h 923023"/>
                      <a:gd name="connsiteX6" fmla="*/ 1286897 w 2548890"/>
                      <a:gd name="connsiteY6" fmla="*/ 2 h 923023"/>
                      <a:gd name="connsiteX7" fmla="*/ 1554480 w 2548890"/>
                      <a:gd name="connsiteY7" fmla="*/ 595800 h 923023"/>
                      <a:gd name="connsiteX8" fmla="*/ 1954530 w 2548890"/>
                      <a:gd name="connsiteY8" fmla="*/ 92880 h 923023"/>
                      <a:gd name="connsiteX9" fmla="*/ 2274570 w 2548890"/>
                      <a:gd name="connsiteY9" fmla="*/ 572940 h 923023"/>
                      <a:gd name="connsiteX10" fmla="*/ 2548890 w 2548890"/>
                      <a:gd name="connsiteY10" fmla="*/ 161460 h 923023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7379 h 926141"/>
                      <a:gd name="connsiteX1" fmla="*/ 91440 w 2548890"/>
                      <a:gd name="connsiteY1" fmla="*/ 461669 h 926141"/>
                      <a:gd name="connsiteX2" fmla="*/ 342900 w 2548890"/>
                      <a:gd name="connsiteY2" fmla="*/ 278789 h 926141"/>
                      <a:gd name="connsiteX3" fmla="*/ 548640 w 2548890"/>
                      <a:gd name="connsiteY3" fmla="*/ 118769 h 926141"/>
                      <a:gd name="connsiteX4" fmla="*/ 739014 w 2548890"/>
                      <a:gd name="connsiteY4" fmla="*/ 424502 h 926141"/>
                      <a:gd name="connsiteX5" fmla="*/ 945359 w 2548890"/>
                      <a:gd name="connsiteY5" fmla="*/ 919096 h 926141"/>
                      <a:gd name="connsiteX6" fmla="*/ 1220285 w 2548890"/>
                      <a:gd name="connsiteY6" fmla="*/ 3 h 926141"/>
                      <a:gd name="connsiteX7" fmla="*/ 1630175 w 2548890"/>
                      <a:gd name="connsiteY7" fmla="*/ 907666 h 926141"/>
                      <a:gd name="connsiteX8" fmla="*/ 1954530 w 2548890"/>
                      <a:gd name="connsiteY8" fmla="*/ 95909 h 926141"/>
                      <a:gd name="connsiteX9" fmla="*/ 2274570 w 2548890"/>
                      <a:gd name="connsiteY9" fmla="*/ 575969 h 926141"/>
                      <a:gd name="connsiteX10" fmla="*/ 2548890 w 2548890"/>
                      <a:gd name="connsiteY10" fmla="*/ 164489 h 926141"/>
                      <a:gd name="connsiteX0" fmla="*/ 0 w 2548890"/>
                      <a:gd name="connsiteY0" fmla="*/ 427377 h 917178"/>
                      <a:gd name="connsiteX1" fmla="*/ 91440 w 2548890"/>
                      <a:gd name="connsiteY1" fmla="*/ 461667 h 917178"/>
                      <a:gd name="connsiteX2" fmla="*/ 342900 w 2548890"/>
                      <a:gd name="connsiteY2" fmla="*/ 278787 h 917178"/>
                      <a:gd name="connsiteX3" fmla="*/ 548640 w 2548890"/>
                      <a:gd name="connsiteY3" fmla="*/ 118767 h 917178"/>
                      <a:gd name="connsiteX4" fmla="*/ 739014 w 2548890"/>
                      <a:gd name="connsiteY4" fmla="*/ 424500 h 917178"/>
                      <a:gd name="connsiteX5" fmla="*/ 772774 w 2548890"/>
                      <a:gd name="connsiteY5" fmla="*/ 910011 h 917178"/>
                      <a:gd name="connsiteX6" fmla="*/ 1220285 w 2548890"/>
                      <a:gd name="connsiteY6" fmla="*/ 1 h 917178"/>
                      <a:gd name="connsiteX7" fmla="*/ 1630175 w 2548890"/>
                      <a:gd name="connsiteY7" fmla="*/ 907664 h 917178"/>
                      <a:gd name="connsiteX8" fmla="*/ 1954530 w 2548890"/>
                      <a:gd name="connsiteY8" fmla="*/ 95907 h 917178"/>
                      <a:gd name="connsiteX9" fmla="*/ 2274570 w 2548890"/>
                      <a:gd name="connsiteY9" fmla="*/ 575967 h 917178"/>
                      <a:gd name="connsiteX10" fmla="*/ 2548890 w 2548890"/>
                      <a:gd name="connsiteY10" fmla="*/ 164487 h 917178"/>
                      <a:gd name="connsiteX0" fmla="*/ 0 w 2548890"/>
                      <a:gd name="connsiteY0" fmla="*/ 427377 h 910103"/>
                      <a:gd name="connsiteX1" fmla="*/ 91440 w 2548890"/>
                      <a:gd name="connsiteY1" fmla="*/ 461667 h 910103"/>
                      <a:gd name="connsiteX2" fmla="*/ 342900 w 2548890"/>
                      <a:gd name="connsiteY2" fmla="*/ 278787 h 910103"/>
                      <a:gd name="connsiteX3" fmla="*/ 548640 w 2548890"/>
                      <a:gd name="connsiteY3" fmla="*/ 118767 h 910103"/>
                      <a:gd name="connsiteX4" fmla="*/ 739014 w 2548890"/>
                      <a:gd name="connsiteY4" fmla="*/ 424500 h 910103"/>
                      <a:gd name="connsiteX5" fmla="*/ 772774 w 2548890"/>
                      <a:gd name="connsiteY5" fmla="*/ 910011 h 910103"/>
                      <a:gd name="connsiteX6" fmla="*/ 1220285 w 2548890"/>
                      <a:gd name="connsiteY6" fmla="*/ 1 h 910103"/>
                      <a:gd name="connsiteX7" fmla="*/ 1630175 w 2548890"/>
                      <a:gd name="connsiteY7" fmla="*/ 907664 h 910103"/>
                      <a:gd name="connsiteX8" fmla="*/ 1954530 w 2548890"/>
                      <a:gd name="connsiteY8" fmla="*/ 95907 h 910103"/>
                      <a:gd name="connsiteX9" fmla="*/ 2274570 w 2548890"/>
                      <a:gd name="connsiteY9" fmla="*/ 575967 h 910103"/>
                      <a:gd name="connsiteX10" fmla="*/ 2548890 w 2548890"/>
                      <a:gd name="connsiteY10" fmla="*/ 164487 h 910103"/>
                      <a:gd name="connsiteX0" fmla="*/ 0 w 2548890"/>
                      <a:gd name="connsiteY0" fmla="*/ 427377 h 910419"/>
                      <a:gd name="connsiteX1" fmla="*/ 91440 w 2548890"/>
                      <a:gd name="connsiteY1" fmla="*/ 461667 h 910419"/>
                      <a:gd name="connsiteX2" fmla="*/ 342900 w 2548890"/>
                      <a:gd name="connsiteY2" fmla="*/ 278787 h 910419"/>
                      <a:gd name="connsiteX3" fmla="*/ 548640 w 2548890"/>
                      <a:gd name="connsiteY3" fmla="*/ 118767 h 910419"/>
                      <a:gd name="connsiteX4" fmla="*/ 772774 w 2548890"/>
                      <a:gd name="connsiteY4" fmla="*/ 910011 h 910419"/>
                      <a:gd name="connsiteX5" fmla="*/ 1220285 w 2548890"/>
                      <a:gd name="connsiteY5" fmla="*/ 1 h 910419"/>
                      <a:gd name="connsiteX6" fmla="*/ 1630175 w 2548890"/>
                      <a:gd name="connsiteY6" fmla="*/ 907664 h 910419"/>
                      <a:gd name="connsiteX7" fmla="*/ 1954530 w 2548890"/>
                      <a:gd name="connsiteY7" fmla="*/ 95907 h 910419"/>
                      <a:gd name="connsiteX8" fmla="*/ 2274570 w 2548890"/>
                      <a:gd name="connsiteY8" fmla="*/ 575967 h 910419"/>
                      <a:gd name="connsiteX9" fmla="*/ 2548890 w 2548890"/>
                      <a:gd name="connsiteY9" fmla="*/ 164487 h 910419"/>
                      <a:gd name="connsiteX0" fmla="*/ 0 w 2548890"/>
                      <a:gd name="connsiteY0" fmla="*/ 462893 h 945531"/>
                      <a:gd name="connsiteX1" fmla="*/ 91440 w 2548890"/>
                      <a:gd name="connsiteY1" fmla="*/ 497183 h 945531"/>
                      <a:gd name="connsiteX2" fmla="*/ 342900 w 2548890"/>
                      <a:gd name="connsiteY2" fmla="*/ 314303 h 945531"/>
                      <a:gd name="connsiteX3" fmla="*/ 306414 w 2548890"/>
                      <a:gd name="connsiteY3" fmla="*/ 21059 h 945531"/>
                      <a:gd name="connsiteX4" fmla="*/ 772774 w 2548890"/>
                      <a:gd name="connsiteY4" fmla="*/ 945527 h 945531"/>
                      <a:gd name="connsiteX5" fmla="*/ 1220285 w 2548890"/>
                      <a:gd name="connsiteY5" fmla="*/ 35517 h 945531"/>
                      <a:gd name="connsiteX6" fmla="*/ 1630175 w 2548890"/>
                      <a:gd name="connsiteY6" fmla="*/ 943180 h 945531"/>
                      <a:gd name="connsiteX7" fmla="*/ 1954530 w 2548890"/>
                      <a:gd name="connsiteY7" fmla="*/ 131423 h 945531"/>
                      <a:gd name="connsiteX8" fmla="*/ 2274570 w 2548890"/>
                      <a:gd name="connsiteY8" fmla="*/ 611483 h 945531"/>
                      <a:gd name="connsiteX9" fmla="*/ 2548890 w 2548890"/>
                      <a:gd name="connsiteY9" fmla="*/ 200003 h 945531"/>
                      <a:gd name="connsiteX0" fmla="*/ 0 w 2548890"/>
                      <a:gd name="connsiteY0" fmla="*/ 441852 h 924490"/>
                      <a:gd name="connsiteX1" fmla="*/ 91440 w 2548890"/>
                      <a:gd name="connsiteY1" fmla="*/ 476142 h 924490"/>
                      <a:gd name="connsiteX2" fmla="*/ 342900 w 2548890"/>
                      <a:gd name="connsiteY2" fmla="*/ 293262 h 924490"/>
                      <a:gd name="connsiteX3" fmla="*/ 306414 w 2548890"/>
                      <a:gd name="connsiteY3" fmla="*/ 18 h 924490"/>
                      <a:gd name="connsiteX4" fmla="*/ 772774 w 2548890"/>
                      <a:gd name="connsiteY4" fmla="*/ 924486 h 924490"/>
                      <a:gd name="connsiteX5" fmla="*/ 1220285 w 2548890"/>
                      <a:gd name="connsiteY5" fmla="*/ 14476 h 924490"/>
                      <a:gd name="connsiteX6" fmla="*/ 1630175 w 2548890"/>
                      <a:gd name="connsiteY6" fmla="*/ 922139 h 924490"/>
                      <a:gd name="connsiteX7" fmla="*/ 1954530 w 2548890"/>
                      <a:gd name="connsiteY7" fmla="*/ 110382 h 924490"/>
                      <a:gd name="connsiteX8" fmla="*/ 2274570 w 2548890"/>
                      <a:gd name="connsiteY8" fmla="*/ 590442 h 924490"/>
                      <a:gd name="connsiteX9" fmla="*/ 2548890 w 2548890"/>
                      <a:gd name="connsiteY9" fmla="*/ 178962 h 924490"/>
                      <a:gd name="connsiteX0" fmla="*/ 0 w 2548890"/>
                      <a:gd name="connsiteY0" fmla="*/ 438824 h 921460"/>
                      <a:gd name="connsiteX1" fmla="*/ 91440 w 2548890"/>
                      <a:gd name="connsiteY1" fmla="*/ 473114 h 921460"/>
                      <a:gd name="connsiteX2" fmla="*/ 342900 w 2548890"/>
                      <a:gd name="connsiteY2" fmla="*/ 290234 h 921460"/>
                      <a:gd name="connsiteX3" fmla="*/ 300359 w 2548890"/>
                      <a:gd name="connsiteY3" fmla="*/ 18 h 921460"/>
                      <a:gd name="connsiteX4" fmla="*/ 772774 w 2548890"/>
                      <a:gd name="connsiteY4" fmla="*/ 921458 h 921460"/>
                      <a:gd name="connsiteX5" fmla="*/ 1220285 w 2548890"/>
                      <a:gd name="connsiteY5" fmla="*/ 11448 h 921460"/>
                      <a:gd name="connsiteX6" fmla="*/ 1630175 w 2548890"/>
                      <a:gd name="connsiteY6" fmla="*/ 919111 h 921460"/>
                      <a:gd name="connsiteX7" fmla="*/ 1954530 w 2548890"/>
                      <a:gd name="connsiteY7" fmla="*/ 107354 h 921460"/>
                      <a:gd name="connsiteX8" fmla="*/ 2274570 w 2548890"/>
                      <a:gd name="connsiteY8" fmla="*/ 587414 h 921460"/>
                      <a:gd name="connsiteX9" fmla="*/ 2548890 w 2548890"/>
                      <a:gd name="connsiteY9" fmla="*/ 175934 h 921460"/>
                      <a:gd name="connsiteX0" fmla="*/ 0 w 2548890"/>
                      <a:gd name="connsiteY0" fmla="*/ 455683 h 938319"/>
                      <a:gd name="connsiteX1" fmla="*/ 91440 w 2548890"/>
                      <a:gd name="connsiteY1" fmla="*/ 489973 h 938319"/>
                      <a:gd name="connsiteX2" fmla="*/ 127926 w 2548890"/>
                      <a:gd name="connsiteY2" fmla="*/ 352510 h 938319"/>
                      <a:gd name="connsiteX3" fmla="*/ 300359 w 2548890"/>
                      <a:gd name="connsiteY3" fmla="*/ 16877 h 938319"/>
                      <a:gd name="connsiteX4" fmla="*/ 772774 w 2548890"/>
                      <a:gd name="connsiteY4" fmla="*/ 938317 h 938319"/>
                      <a:gd name="connsiteX5" fmla="*/ 1220285 w 2548890"/>
                      <a:gd name="connsiteY5" fmla="*/ 28307 h 938319"/>
                      <a:gd name="connsiteX6" fmla="*/ 1630175 w 2548890"/>
                      <a:gd name="connsiteY6" fmla="*/ 935970 h 938319"/>
                      <a:gd name="connsiteX7" fmla="*/ 1954530 w 2548890"/>
                      <a:gd name="connsiteY7" fmla="*/ 124213 h 938319"/>
                      <a:gd name="connsiteX8" fmla="*/ 2274570 w 2548890"/>
                      <a:gd name="connsiteY8" fmla="*/ 604273 h 938319"/>
                      <a:gd name="connsiteX9" fmla="*/ 2548890 w 2548890"/>
                      <a:gd name="connsiteY9" fmla="*/ 192793 h 938319"/>
                      <a:gd name="connsiteX0" fmla="*/ 0 w 2548890"/>
                      <a:gd name="connsiteY0" fmla="*/ 449094 h 931730"/>
                      <a:gd name="connsiteX1" fmla="*/ 91440 w 2548890"/>
                      <a:gd name="connsiteY1" fmla="*/ 483384 h 931730"/>
                      <a:gd name="connsiteX2" fmla="*/ 149121 w 2548890"/>
                      <a:gd name="connsiteY2" fmla="*/ 439783 h 931730"/>
                      <a:gd name="connsiteX3" fmla="*/ 300359 w 2548890"/>
                      <a:gd name="connsiteY3" fmla="*/ 10288 h 931730"/>
                      <a:gd name="connsiteX4" fmla="*/ 772774 w 2548890"/>
                      <a:gd name="connsiteY4" fmla="*/ 931728 h 931730"/>
                      <a:gd name="connsiteX5" fmla="*/ 1220285 w 2548890"/>
                      <a:gd name="connsiteY5" fmla="*/ 21718 h 931730"/>
                      <a:gd name="connsiteX6" fmla="*/ 1630175 w 2548890"/>
                      <a:gd name="connsiteY6" fmla="*/ 929381 h 931730"/>
                      <a:gd name="connsiteX7" fmla="*/ 1954530 w 2548890"/>
                      <a:gd name="connsiteY7" fmla="*/ 117624 h 931730"/>
                      <a:gd name="connsiteX8" fmla="*/ 2274570 w 2548890"/>
                      <a:gd name="connsiteY8" fmla="*/ 597684 h 931730"/>
                      <a:gd name="connsiteX9" fmla="*/ 2548890 w 2548890"/>
                      <a:gd name="connsiteY9" fmla="*/ 186204 h 931730"/>
                      <a:gd name="connsiteX0" fmla="*/ 0 w 2548890"/>
                      <a:gd name="connsiteY0" fmla="*/ 446758 h 929394"/>
                      <a:gd name="connsiteX1" fmla="*/ 91440 w 2548890"/>
                      <a:gd name="connsiteY1" fmla="*/ 481048 h 929394"/>
                      <a:gd name="connsiteX2" fmla="*/ 300359 w 2548890"/>
                      <a:gd name="connsiteY2" fmla="*/ 7952 h 929394"/>
                      <a:gd name="connsiteX3" fmla="*/ 772774 w 2548890"/>
                      <a:gd name="connsiteY3" fmla="*/ 929392 h 929394"/>
                      <a:gd name="connsiteX4" fmla="*/ 1220285 w 2548890"/>
                      <a:gd name="connsiteY4" fmla="*/ 19382 h 929394"/>
                      <a:gd name="connsiteX5" fmla="*/ 1630175 w 2548890"/>
                      <a:gd name="connsiteY5" fmla="*/ 927045 h 929394"/>
                      <a:gd name="connsiteX6" fmla="*/ 1954530 w 2548890"/>
                      <a:gd name="connsiteY6" fmla="*/ 115288 h 929394"/>
                      <a:gd name="connsiteX7" fmla="*/ 2274570 w 2548890"/>
                      <a:gd name="connsiteY7" fmla="*/ 595348 h 929394"/>
                      <a:gd name="connsiteX8" fmla="*/ 2548890 w 2548890"/>
                      <a:gd name="connsiteY8" fmla="*/ 183868 h 929394"/>
                      <a:gd name="connsiteX0" fmla="*/ 0 w 2548890"/>
                      <a:gd name="connsiteY0" fmla="*/ 478568 h 961204"/>
                      <a:gd name="connsiteX1" fmla="*/ 185302 w 2548890"/>
                      <a:gd name="connsiteY1" fmla="*/ 197965 h 961204"/>
                      <a:gd name="connsiteX2" fmla="*/ 300359 w 2548890"/>
                      <a:gd name="connsiteY2" fmla="*/ 39762 h 961204"/>
                      <a:gd name="connsiteX3" fmla="*/ 772774 w 2548890"/>
                      <a:gd name="connsiteY3" fmla="*/ 961202 h 961204"/>
                      <a:gd name="connsiteX4" fmla="*/ 1220285 w 2548890"/>
                      <a:gd name="connsiteY4" fmla="*/ 51192 h 961204"/>
                      <a:gd name="connsiteX5" fmla="*/ 1630175 w 2548890"/>
                      <a:gd name="connsiteY5" fmla="*/ 958855 h 961204"/>
                      <a:gd name="connsiteX6" fmla="*/ 1954530 w 2548890"/>
                      <a:gd name="connsiteY6" fmla="*/ 147098 h 961204"/>
                      <a:gd name="connsiteX7" fmla="*/ 2274570 w 2548890"/>
                      <a:gd name="connsiteY7" fmla="*/ 627158 h 961204"/>
                      <a:gd name="connsiteX8" fmla="*/ 2548890 w 2548890"/>
                      <a:gd name="connsiteY8" fmla="*/ 215678 h 961204"/>
                      <a:gd name="connsiteX0" fmla="*/ 0 w 2363588"/>
                      <a:gd name="connsiteY0" fmla="*/ 197965 h 961204"/>
                      <a:gd name="connsiteX1" fmla="*/ 115057 w 2363588"/>
                      <a:gd name="connsiteY1" fmla="*/ 39762 h 961204"/>
                      <a:gd name="connsiteX2" fmla="*/ 587472 w 2363588"/>
                      <a:gd name="connsiteY2" fmla="*/ 961202 h 961204"/>
                      <a:gd name="connsiteX3" fmla="*/ 1034983 w 2363588"/>
                      <a:gd name="connsiteY3" fmla="*/ 51192 h 961204"/>
                      <a:gd name="connsiteX4" fmla="*/ 1444873 w 2363588"/>
                      <a:gd name="connsiteY4" fmla="*/ 958855 h 961204"/>
                      <a:gd name="connsiteX5" fmla="*/ 1769228 w 2363588"/>
                      <a:gd name="connsiteY5" fmla="*/ 147098 h 961204"/>
                      <a:gd name="connsiteX6" fmla="*/ 2089268 w 2363588"/>
                      <a:gd name="connsiteY6" fmla="*/ 627158 h 961204"/>
                      <a:gd name="connsiteX7" fmla="*/ 2363588 w 2363588"/>
                      <a:gd name="connsiteY7" fmla="*/ 215678 h 961204"/>
                      <a:gd name="connsiteX0" fmla="*/ 0 w 2363588"/>
                      <a:gd name="connsiteY0" fmla="*/ 197965 h 961204"/>
                      <a:gd name="connsiteX1" fmla="*/ 115057 w 2363588"/>
                      <a:gd name="connsiteY1" fmla="*/ 39762 h 961204"/>
                      <a:gd name="connsiteX2" fmla="*/ 587472 w 2363588"/>
                      <a:gd name="connsiteY2" fmla="*/ 961202 h 961204"/>
                      <a:gd name="connsiteX3" fmla="*/ 1034983 w 2363588"/>
                      <a:gd name="connsiteY3" fmla="*/ 51192 h 961204"/>
                      <a:gd name="connsiteX4" fmla="*/ 1444873 w 2363588"/>
                      <a:gd name="connsiteY4" fmla="*/ 958855 h 961204"/>
                      <a:gd name="connsiteX5" fmla="*/ 1769228 w 2363588"/>
                      <a:gd name="connsiteY5" fmla="*/ 147098 h 961204"/>
                      <a:gd name="connsiteX6" fmla="*/ 2089268 w 2363588"/>
                      <a:gd name="connsiteY6" fmla="*/ 627158 h 961204"/>
                      <a:gd name="connsiteX7" fmla="*/ 2363588 w 2363588"/>
                      <a:gd name="connsiteY7" fmla="*/ 215678 h 961204"/>
                      <a:gd name="connsiteX0" fmla="*/ 0 w 2363588"/>
                      <a:gd name="connsiteY0" fmla="*/ 200154 h 963393"/>
                      <a:gd name="connsiteX1" fmla="*/ 115057 w 2363588"/>
                      <a:gd name="connsiteY1" fmla="*/ 41951 h 963393"/>
                      <a:gd name="connsiteX2" fmla="*/ 587472 w 2363588"/>
                      <a:gd name="connsiteY2" fmla="*/ 963391 h 963393"/>
                      <a:gd name="connsiteX3" fmla="*/ 1034983 w 2363588"/>
                      <a:gd name="connsiteY3" fmla="*/ 53381 h 963393"/>
                      <a:gd name="connsiteX4" fmla="*/ 1444873 w 2363588"/>
                      <a:gd name="connsiteY4" fmla="*/ 961044 h 963393"/>
                      <a:gd name="connsiteX5" fmla="*/ 1769228 w 2363588"/>
                      <a:gd name="connsiteY5" fmla="*/ 149287 h 963393"/>
                      <a:gd name="connsiteX6" fmla="*/ 2089268 w 2363588"/>
                      <a:gd name="connsiteY6" fmla="*/ 629347 h 963393"/>
                      <a:gd name="connsiteX7" fmla="*/ 2363588 w 2363588"/>
                      <a:gd name="connsiteY7" fmla="*/ 217867 h 963393"/>
                      <a:gd name="connsiteX0" fmla="*/ 0 w 2363588"/>
                      <a:gd name="connsiteY0" fmla="*/ 158301 h 921540"/>
                      <a:gd name="connsiteX1" fmla="*/ 115057 w 2363588"/>
                      <a:gd name="connsiteY1" fmla="*/ 98 h 921540"/>
                      <a:gd name="connsiteX2" fmla="*/ 587472 w 2363588"/>
                      <a:gd name="connsiteY2" fmla="*/ 921538 h 921540"/>
                      <a:gd name="connsiteX3" fmla="*/ 1034983 w 2363588"/>
                      <a:gd name="connsiteY3" fmla="*/ 11528 h 921540"/>
                      <a:gd name="connsiteX4" fmla="*/ 1444873 w 2363588"/>
                      <a:gd name="connsiteY4" fmla="*/ 919191 h 921540"/>
                      <a:gd name="connsiteX5" fmla="*/ 1769228 w 2363588"/>
                      <a:gd name="connsiteY5" fmla="*/ 107434 h 921540"/>
                      <a:gd name="connsiteX6" fmla="*/ 2089268 w 2363588"/>
                      <a:gd name="connsiteY6" fmla="*/ 587494 h 921540"/>
                      <a:gd name="connsiteX7" fmla="*/ 2363588 w 2363588"/>
                      <a:gd name="connsiteY7" fmla="*/ 176014 h 921540"/>
                      <a:gd name="connsiteX0" fmla="*/ 0 w 2714814"/>
                      <a:gd name="connsiteY0" fmla="*/ 930298 h 930298"/>
                      <a:gd name="connsiteX1" fmla="*/ 466283 w 2714814"/>
                      <a:gd name="connsiteY1" fmla="*/ 2 h 930298"/>
                      <a:gd name="connsiteX2" fmla="*/ 938698 w 2714814"/>
                      <a:gd name="connsiteY2" fmla="*/ 921442 h 930298"/>
                      <a:gd name="connsiteX3" fmla="*/ 1386209 w 2714814"/>
                      <a:gd name="connsiteY3" fmla="*/ 11432 h 930298"/>
                      <a:gd name="connsiteX4" fmla="*/ 1796099 w 2714814"/>
                      <a:gd name="connsiteY4" fmla="*/ 919095 h 930298"/>
                      <a:gd name="connsiteX5" fmla="*/ 2120454 w 2714814"/>
                      <a:gd name="connsiteY5" fmla="*/ 107338 h 930298"/>
                      <a:gd name="connsiteX6" fmla="*/ 2440494 w 2714814"/>
                      <a:gd name="connsiteY6" fmla="*/ 587398 h 930298"/>
                      <a:gd name="connsiteX7" fmla="*/ 2714814 w 2714814"/>
                      <a:gd name="connsiteY7" fmla="*/ 175918 h 930298"/>
                      <a:gd name="connsiteX0" fmla="*/ 0 w 2639119"/>
                      <a:gd name="connsiteY0" fmla="*/ 851702 h 921572"/>
                      <a:gd name="connsiteX1" fmla="*/ 390588 w 2639119"/>
                      <a:gd name="connsiteY1" fmla="*/ 130 h 921572"/>
                      <a:gd name="connsiteX2" fmla="*/ 863003 w 2639119"/>
                      <a:gd name="connsiteY2" fmla="*/ 921570 h 921572"/>
                      <a:gd name="connsiteX3" fmla="*/ 1310514 w 2639119"/>
                      <a:gd name="connsiteY3" fmla="*/ 11560 h 921572"/>
                      <a:gd name="connsiteX4" fmla="*/ 1720404 w 2639119"/>
                      <a:gd name="connsiteY4" fmla="*/ 919223 h 921572"/>
                      <a:gd name="connsiteX5" fmla="*/ 2044759 w 2639119"/>
                      <a:gd name="connsiteY5" fmla="*/ 107466 h 921572"/>
                      <a:gd name="connsiteX6" fmla="*/ 2364799 w 2639119"/>
                      <a:gd name="connsiteY6" fmla="*/ 587526 h 921572"/>
                      <a:gd name="connsiteX7" fmla="*/ 2639119 w 2639119"/>
                      <a:gd name="connsiteY7" fmla="*/ 176046 h 921572"/>
                      <a:gd name="connsiteX0" fmla="*/ 0 w 2639119"/>
                      <a:gd name="connsiteY0" fmla="*/ 851582 h 921452"/>
                      <a:gd name="connsiteX1" fmla="*/ 390588 w 2639119"/>
                      <a:gd name="connsiteY1" fmla="*/ 10 h 921452"/>
                      <a:gd name="connsiteX2" fmla="*/ 863003 w 2639119"/>
                      <a:gd name="connsiteY2" fmla="*/ 921450 h 921452"/>
                      <a:gd name="connsiteX3" fmla="*/ 1310514 w 2639119"/>
                      <a:gd name="connsiteY3" fmla="*/ 11440 h 921452"/>
                      <a:gd name="connsiteX4" fmla="*/ 1720404 w 2639119"/>
                      <a:gd name="connsiteY4" fmla="*/ 919103 h 921452"/>
                      <a:gd name="connsiteX5" fmla="*/ 2044759 w 2639119"/>
                      <a:gd name="connsiteY5" fmla="*/ 107346 h 921452"/>
                      <a:gd name="connsiteX6" fmla="*/ 2364799 w 2639119"/>
                      <a:gd name="connsiteY6" fmla="*/ 587406 h 921452"/>
                      <a:gd name="connsiteX7" fmla="*/ 2639119 w 2639119"/>
                      <a:gd name="connsiteY7" fmla="*/ 175926 h 921452"/>
                      <a:gd name="connsiteX0" fmla="*/ 0 w 2639119"/>
                      <a:gd name="connsiteY0" fmla="*/ 851582 h 925401"/>
                      <a:gd name="connsiteX1" fmla="*/ 390588 w 2639119"/>
                      <a:gd name="connsiteY1" fmla="*/ 10 h 925401"/>
                      <a:gd name="connsiteX2" fmla="*/ 863003 w 2639119"/>
                      <a:gd name="connsiteY2" fmla="*/ 921450 h 925401"/>
                      <a:gd name="connsiteX3" fmla="*/ 1310514 w 2639119"/>
                      <a:gd name="connsiteY3" fmla="*/ 11440 h 925401"/>
                      <a:gd name="connsiteX4" fmla="*/ 1759766 w 2639119"/>
                      <a:gd name="connsiteY4" fmla="*/ 925158 h 925401"/>
                      <a:gd name="connsiteX5" fmla="*/ 2044759 w 2639119"/>
                      <a:gd name="connsiteY5" fmla="*/ 107346 h 925401"/>
                      <a:gd name="connsiteX6" fmla="*/ 2364799 w 2639119"/>
                      <a:gd name="connsiteY6" fmla="*/ 587406 h 925401"/>
                      <a:gd name="connsiteX7" fmla="*/ 2639119 w 2639119"/>
                      <a:gd name="connsiteY7" fmla="*/ 175926 h 925401"/>
                      <a:gd name="connsiteX0" fmla="*/ 0 w 2639119"/>
                      <a:gd name="connsiteY0" fmla="*/ 851582 h 925161"/>
                      <a:gd name="connsiteX1" fmla="*/ 390588 w 2639119"/>
                      <a:gd name="connsiteY1" fmla="*/ 10 h 925161"/>
                      <a:gd name="connsiteX2" fmla="*/ 863003 w 2639119"/>
                      <a:gd name="connsiteY2" fmla="*/ 921450 h 925161"/>
                      <a:gd name="connsiteX3" fmla="*/ 1310514 w 2639119"/>
                      <a:gd name="connsiteY3" fmla="*/ 11440 h 925161"/>
                      <a:gd name="connsiteX4" fmla="*/ 1759766 w 2639119"/>
                      <a:gd name="connsiteY4" fmla="*/ 925158 h 925161"/>
                      <a:gd name="connsiteX5" fmla="*/ 2044759 w 2639119"/>
                      <a:gd name="connsiteY5" fmla="*/ 107346 h 925161"/>
                      <a:gd name="connsiteX6" fmla="*/ 2364799 w 2639119"/>
                      <a:gd name="connsiteY6" fmla="*/ 587406 h 925161"/>
                      <a:gd name="connsiteX7" fmla="*/ 2639119 w 2639119"/>
                      <a:gd name="connsiteY7" fmla="*/ 175926 h 925161"/>
                      <a:gd name="connsiteX0" fmla="*/ 0 w 2639119"/>
                      <a:gd name="connsiteY0" fmla="*/ 851582 h 925158"/>
                      <a:gd name="connsiteX1" fmla="*/ 390588 w 2639119"/>
                      <a:gd name="connsiteY1" fmla="*/ 10 h 925158"/>
                      <a:gd name="connsiteX2" fmla="*/ 863003 w 2639119"/>
                      <a:gd name="connsiteY2" fmla="*/ 921450 h 925158"/>
                      <a:gd name="connsiteX3" fmla="*/ 1310514 w 2639119"/>
                      <a:gd name="connsiteY3" fmla="*/ 11440 h 925158"/>
                      <a:gd name="connsiteX4" fmla="*/ 1759766 w 2639119"/>
                      <a:gd name="connsiteY4" fmla="*/ 925158 h 925158"/>
                      <a:gd name="connsiteX5" fmla="*/ 2211289 w 2639119"/>
                      <a:gd name="connsiteY5" fmla="*/ 10456 h 925158"/>
                      <a:gd name="connsiteX6" fmla="*/ 2364799 w 2639119"/>
                      <a:gd name="connsiteY6" fmla="*/ 587406 h 925158"/>
                      <a:gd name="connsiteX7" fmla="*/ 2639119 w 2639119"/>
                      <a:gd name="connsiteY7" fmla="*/ 175926 h 925158"/>
                      <a:gd name="connsiteX0" fmla="*/ 0 w 2695410"/>
                      <a:gd name="connsiteY0" fmla="*/ 851582 h 925158"/>
                      <a:gd name="connsiteX1" fmla="*/ 390588 w 2695410"/>
                      <a:gd name="connsiteY1" fmla="*/ 10 h 925158"/>
                      <a:gd name="connsiteX2" fmla="*/ 863003 w 2695410"/>
                      <a:gd name="connsiteY2" fmla="*/ 921450 h 925158"/>
                      <a:gd name="connsiteX3" fmla="*/ 1310514 w 2695410"/>
                      <a:gd name="connsiteY3" fmla="*/ 11440 h 925158"/>
                      <a:gd name="connsiteX4" fmla="*/ 1759766 w 2695410"/>
                      <a:gd name="connsiteY4" fmla="*/ 925158 h 925158"/>
                      <a:gd name="connsiteX5" fmla="*/ 2211289 w 2695410"/>
                      <a:gd name="connsiteY5" fmla="*/ 10456 h 925158"/>
                      <a:gd name="connsiteX6" fmla="*/ 2679692 w 2695410"/>
                      <a:gd name="connsiteY6" fmla="*/ 911382 h 925158"/>
                      <a:gd name="connsiteX7" fmla="*/ 2639119 w 2695410"/>
                      <a:gd name="connsiteY7" fmla="*/ 175926 h 925158"/>
                      <a:gd name="connsiteX0" fmla="*/ 0 w 3123570"/>
                      <a:gd name="connsiteY0" fmla="*/ 851582 h 925158"/>
                      <a:gd name="connsiteX1" fmla="*/ 390588 w 3123570"/>
                      <a:gd name="connsiteY1" fmla="*/ 10 h 925158"/>
                      <a:gd name="connsiteX2" fmla="*/ 863003 w 3123570"/>
                      <a:gd name="connsiteY2" fmla="*/ 921450 h 925158"/>
                      <a:gd name="connsiteX3" fmla="*/ 1310514 w 3123570"/>
                      <a:gd name="connsiteY3" fmla="*/ 11440 h 925158"/>
                      <a:gd name="connsiteX4" fmla="*/ 1759766 w 3123570"/>
                      <a:gd name="connsiteY4" fmla="*/ 925158 h 925158"/>
                      <a:gd name="connsiteX5" fmla="*/ 2211289 w 3123570"/>
                      <a:gd name="connsiteY5" fmla="*/ 10456 h 925158"/>
                      <a:gd name="connsiteX6" fmla="*/ 2679692 w 3123570"/>
                      <a:gd name="connsiteY6" fmla="*/ 911382 h 925158"/>
                      <a:gd name="connsiteX7" fmla="*/ 3123570 w 3123570"/>
                      <a:gd name="connsiteY7" fmla="*/ 9396 h 925158"/>
                      <a:gd name="connsiteX0" fmla="*/ 0 w 3041819"/>
                      <a:gd name="connsiteY0" fmla="*/ 851582 h 925158"/>
                      <a:gd name="connsiteX1" fmla="*/ 390588 w 3041819"/>
                      <a:gd name="connsiteY1" fmla="*/ 10 h 925158"/>
                      <a:gd name="connsiteX2" fmla="*/ 863003 w 3041819"/>
                      <a:gd name="connsiteY2" fmla="*/ 921450 h 925158"/>
                      <a:gd name="connsiteX3" fmla="*/ 1310514 w 3041819"/>
                      <a:gd name="connsiteY3" fmla="*/ 11440 h 925158"/>
                      <a:gd name="connsiteX4" fmla="*/ 1759766 w 3041819"/>
                      <a:gd name="connsiteY4" fmla="*/ 925158 h 925158"/>
                      <a:gd name="connsiteX5" fmla="*/ 2211289 w 3041819"/>
                      <a:gd name="connsiteY5" fmla="*/ 10456 h 925158"/>
                      <a:gd name="connsiteX6" fmla="*/ 2679692 w 3041819"/>
                      <a:gd name="connsiteY6" fmla="*/ 911382 h 925158"/>
                      <a:gd name="connsiteX7" fmla="*/ 3041819 w 3041819"/>
                      <a:gd name="connsiteY7" fmla="*/ 121425 h 925158"/>
                      <a:gd name="connsiteX0" fmla="*/ 0 w 3041819"/>
                      <a:gd name="connsiteY0" fmla="*/ 851582 h 925158"/>
                      <a:gd name="connsiteX1" fmla="*/ 390588 w 3041819"/>
                      <a:gd name="connsiteY1" fmla="*/ 10 h 925158"/>
                      <a:gd name="connsiteX2" fmla="*/ 863003 w 3041819"/>
                      <a:gd name="connsiteY2" fmla="*/ 921450 h 925158"/>
                      <a:gd name="connsiteX3" fmla="*/ 1310514 w 3041819"/>
                      <a:gd name="connsiteY3" fmla="*/ 11440 h 925158"/>
                      <a:gd name="connsiteX4" fmla="*/ 1759766 w 3041819"/>
                      <a:gd name="connsiteY4" fmla="*/ 925158 h 925158"/>
                      <a:gd name="connsiteX5" fmla="*/ 2211289 w 3041819"/>
                      <a:gd name="connsiteY5" fmla="*/ 10456 h 925158"/>
                      <a:gd name="connsiteX6" fmla="*/ 2679692 w 3041819"/>
                      <a:gd name="connsiteY6" fmla="*/ 911382 h 925158"/>
                      <a:gd name="connsiteX7" fmla="*/ 3041819 w 3041819"/>
                      <a:gd name="connsiteY7" fmla="*/ 121425 h 925158"/>
                      <a:gd name="connsiteX0" fmla="*/ 0 w 3041819"/>
                      <a:gd name="connsiteY0" fmla="*/ 851582 h 926521"/>
                      <a:gd name="connsiteX1" fmla="*/ 390588 w 3041819"/>
                      <a:gd name="connsiteY1" fmla="*/ 10 h 926521"/>
                      <a:gd name="connsiteX2" fmla="*/ 863003 w 3041819"/>
                      <a:gd name="connsiteY2" fmla="*/ 921450 h 926521"/>
                      <a:gd name="connsiteX3" fmla="*/ 1310514 w 3041819"/>
                      <a:gd name="connsiteY3" fmla="*/ 11440 h 926521"/>
                      <a:gd name="connsiteX4" fmla="*/ 1759766 w 3041819"/>
                      <a:gd name="connsiteY4" fmla="*/ 925158 h 926521"/>
                      <a:gd name="connsiteX5" fmla="*/ 2211289 w 3041819"/>
                      <a:gd name="connsiteY5" fmla="*/ 10456 h 926521"/>
                      <a:gd name="connsiteX6" fmla="*/ 2679692 w 3041819"/>
                      <a:gd name="connsiteY6" fmla="*/ 926521 h 926521"/>
                      <a:gd name="connsiteX7" fmla="*/ 3041819 w 3041819"/>
                      <a:gd name="connsiteY7" fmla="*/ 121425 h 926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41819" h="926521">
                        <a:moveTo>
                          <a:pt x="0" y="851582"/>
                        </a:moveTo>
                        <a:cubicBezTo>
                          <a:pt x="31894" y="760281"/>
                          <a:pt x="249782" y="3504"/>
                          <a:pt x="390588" y="10"/>
                        </a:cubicBezTo>
                        <a:cubicBezTo>
                          <a:pt x="531394" y="-3484"/>
                          <a:pt x="709682" y="919545"/>
                          <a:pt x="863003" y="921450"/>
                        </a:cubicBezTo>
                        <a:cubicBezTo>
                          <a:pt x="1016324" y="923355"/>
                          <a:pt x="1161054" y="10822"/>
                          <a:pt x="1310514" y="11440"/>
                        </a:cubicBezTo>
                        <a:cubicBezTo>
                          <a:pt x="1459974" y="12058"/>
                          <a:pt x="1609637" y="925322"/>
                          <a:pt x="1759766" y="925158"/>
                        </a:cubicBezTo>
                        <a:cubicBezTo>
                          <a:pt x="1909895" y="924994"/>
                          <a:pt x="2057968" y="10229"/>
                          <a:pt x="2211289" y="10456"/>
                        </a:cubicBezTo>
                        <a:cubicBezTo>
                          <a:pt x="2364610" y="10683"/>
                          <a:pt x="2535215" y="926193"/>
                          <a:pt x="2679692" y="926521"/>
                        </a:cubicBezTo>
                        <a:cubicBezTo>
                          <a:pt x="2824169" y="926849"/>
                          <a:pt x="2954189" y="332880"/>
                          <a:pt x="3041819" y="12142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hteck 70"/>
                  <p:cNvSpPr/>
                  <p:nvPr/>
                </p:nvSpPr>
                <p:spPr>
                  <a:xfrm>
                    <a:off x="1155202" y="4855418"/>
                    <a:ext cx="422367" cy="5964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hteck 71"/>
                  <p:cNvSpPr/>
                  <p:nvPr/>
                </p:nvSpPr>
                <p:spPr>
                  <a:xfrm>
                    <a:off x="5893239" y="4605533"/>
                    <a:ext cx="1079061" cy="115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5" name="Gruppieren 44"/>
                <p:cNvGrpSpPr/>
                <p:nvPr/>
              </p:nvGrpSpPr>
              <p:grpSpPr>
                <a:xfrm>
                  <a:off x="2669514" y="3566251"/>
                  <a:ext cx="510324" cy="653872"/>
                  <a:chOff x="5684371" y="4612080"/>
                  <a:chExt cx="593725" cy="760734"/>
                </a:xfrm>
              </p:grpSpPr>
              <p:sp>
                <p:nvSpPr>
                  <p:cNvPr id="63" name="Freihandform 62"/>
                  <p:cNvSpPr/>
                  <p:nvPr/>
                </p:nvSpPr>
                <p:spPr>
                  <a:xfrm>
                    <a:off x="5684371" y="4652022"/>
                    <a:ext cx="593725" cy="720792"/>
                  </a:xfrm>
                  <a:custGeom>
                    <a:avLst/>
                    <a:gdLst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69875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98450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4917"/>
                      <a:gd name="connsiteX1" fmla="*/ 34925 w 593725"/>
                      <a:gd name="connsiteY1" fmla="*/ 327025 h 704917"/>
                      <a:gd name="connsiteX2" fmla="*/ 139700 w 593725"/>
                      <a:gd name="connsiteY2" fmla="*/ 593725 h 704917"/>
                      <a:gd name="connsiteX3" fmla="*/ 298450 w 593725"/>
                      <a:gd name="connsiteY3" fmla="*/ 704850 h 704917"/>
                      <a:gd name="connsiteX4" fmla="*/ 447675 w 593725"/>
                      <a:gd name="connsiteY4" fmla="*/ 606425 h 704917"/>
                      <a:gd name="connsiteX5" fmla="*/ 536575 w 593725"/>
                      <a:gd name="connsiteY5" fmla="*/ 390525 h 704917"/>
                      <a:gd name="connsiteX6" fmla="*/ 593725 w 593725"/>
                      <a:gd name="connsiteY6" fmla="*/ 12700 h 704917"/>
                      <a:gd name="connsiteX0" fmla="*/ 0 w 593725"/>
                      <a:gd name="connsiteY0" fmla="*/ 15875 h 720792"/>
                      <a:gd name="connsiteX1" fmla="*/ 34925 w 593725"/>
                      <a:gd name="connsiteY1" fmla="*/ 342900 h 720792"/>
                      <a:gd name="connsiteX2" fmla="*/ 139700 w 593725"/>
                      <a:gd name="connsiteY2" fmla="*/ 609600 h 720792"/>
                      <a:gd name="connsiteX3" fmla="*/ 298450 w 593725"/>
                      <a:gd name="connsiteY3" fmla="*/ 720725 h 720792"/>
                      <a:gd name="connsiteX4" fmla="*/ 447675 w 593725"/>
                      <a:gd name="connsiteY4" fmla="*/ 622300 h 720792"/>
                      <a:gd name="connsiteX5" fmla="*/ 536575 w 593725"/>
                      <a:gd name="connsiteY5" fmla="*/ 406400 h 720792"/>
                      <a:gd name="connsiteX6" fmla="*/ 593725 w 593725"/>
                      <a:gd name="connsiteY6" fmla="*/ 0 h 720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3725" h="720792">
                        <a:moveTo>
                          <a:pt x="0" y="15875"/>
                        </a:moveTo>
                        <a:cubicBezTo>
                          <a:pt x="5821" y="129910"/>
                          <a:pt x="11642" y="243946"/>
                          <a:pt x="34925" y="342900"/>
                        </a:cubicBezTo>
                        <a:cubicBezTo>
                          <a:pt x="58208" y="441854"/>
                          <a:pt x="95779" y="546629"/>
                          <a:pt x="139700" y="609600"/>
                        </a:cubicBezTo>
                        <a:cubicBezTo>
                          <a:pt x="183621" y="672571"/>
                          <a:pt x="247121" y="718608"/>
                          <a:pt x="298450" y="720725"/>
                        </a:cubicBezTo>
                        <a:cubicBezTo>
                          <a:pt x="349779" y="722842"/>
                          <a:pt x="407988" y="674688"/>
                          <a:pt x="447675" y="622300"/>
                        </a:cubicBezTo>
                        <a:cubicBezTo>
                          <a:pt x="487363" y="569913"/>
                          <a:pt x="512233" y="510117"/>
                          <a:pt x="536575" y="406400"/>
                        </a:cubicBezTo>
                        <a:cubicBezTo>
                          <a:pt x="560917" y="302683"/>
                          <a:pt x="577850" y="138906"/>
                          <a:pt x="593725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4" name="Gerader Verbinder 63"/>
                  <p:cNvCxnSpPr/>
                  <p:nvPr/>
                </p:nvCxnSpPr>
                <p:spPr>
                  <a:xfrm flipV="1">
                    <a:off x="5819307" y="4733046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rader Verbinder 64"/>
                  <p:cNvCxnSpPr/>
                  <p:nvPr/>
                </p:nvCxnSpPr>
                <p:spPr>
                  <a:xfrm flipV="1">
                    <a:off x="5819307" y="5117221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Ellipse 65"/>
                  <p:cNvSpPr>
                    <a:spLocks noChangeAspect="1"/>
                  </p:cNvSpPr>
                  <p:nvPr/>
                </p:nvSpPr>
                <p:spPr>
                  <a:xfrm>
                    <a:off x="5875345" y="4612080"/>
                    <a:ext cx="221524" cy="221517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</a:gradFill>
                  <a:ln w="19050"/>
                  <a:scene3d>
                    <a:camera prst="orthographicFront"/>
                    <a:lightRig rig="threePt" dir="t"/>
                  </a:scene3d>
                  <a:sp3d>
                    <a:bevelT w="13335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uppieren 45"/>
                <p:cNvGrpSpPr/>
                <p:nvPr/>
              </p:nvGrpSpPr>
              <p:grpSpPr>
                <a:xfrm>
                  <a:off x="2168669" y="3745675"/>
                  <a:ext cx="3745539" cy="538815"/>
                  <a:chOff x="2168669" y="3745675"/>
                  <a:chExt cx="3745539" cy="538815"/>
                </a:xfrm>
              </p:grpSpPr>
              <p:grpSp>
                <p:nvGrpSpPr>
                  <p:cNvPr id="57" name="Gruppieren 56"/>
                  <p:cNvGrpSpPr/>
                  <p:nvPr/>
                </p:nvGrpSpPr>
                <p:grpSpPr>
                  <a:xfrm>
                    <a:off x="2168669" y="3745675"/>
                    <a:ext cx="3745539" cy="432675"/>
                    <a:chOff x="2359789" y="3647138"/>
                    <a:chExt cx="2952011" cy="572587"/>
                  </a:xfrm>
                </p:grpSpPr>
                <p:cxnSp>
                  <p:nvCxnSpPr>
                    <p:cNvPr id="59" name="Gerader Verbinder 58"/>
                    <p:cNvCxnSpPr/>
                    <p:nvPr/>
                  </p:nvCxnSpPr>
                  <p:spPr>
                    <a:xfrm>
                      <a:off x="2359789" y="4219725"/>
                      <a:ext cx="276036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Gerader Verbinder 59"/>
                    <p:cNvCxnSpPr/>
                    <p:nvPr/>
                  </p:nvCxnSpPr>
                  <p:spPr>
                    <a:xfrm>
                      <a:off x="3260416" y="3647138"/>
                      <a:ext cx="276036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Gerader Verbinder 60"/>
                    <p:cNvCxnSpPr/>
                    <p:nvPr/>
                  </p:nvCxnSpPr>
                  <p:spPr>
                    <a:xfrm>
                      <a:off x="4128845" y="4219725"/>
                      <a:ext cx="276036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Gerader Verbinder 61"/>
                    <p:cNvCxnSpPr/>
                    <p:nvPr/>
                  </p:nvCxnSpPr>
                  <p:spPr>
                    <a:xfrm>
                      <a:off x="5035764" y="3654405"/>
                      <a:ext cx="276036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8" name="Ellipse 57"/>
                  <p:cNvSpPr>
                    <a:spLocks noChangeAspect="1"/>
                  </p:cNvSpPr>
                  <p:nvPr/>
                </p:nvSpPr>
                <p:spPr>
                  <a:xfrm>
                    <a:off x="2239851" y="4064438"/>
                    <a:ext cx="220052" cy="22005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0090"/>
                      </a:gs>
                      <a:gs pos="50000">
                        <a:srgbClr val="000090">
                          <a:lumMod val="52000"/>
                          <a:lumOff val="48000"/>
                        </a:srgbClr>
                      </a:gs>
                      <a:gs pos="100000">
                        <a:srgbClr val="000090">
                          <a:lumMod val="25000"/>
                          <a:lumOff val="75000"/>
                        </a:srgbClr>
                      </a:gs>
                    </a:gsLst>
                  </a:gra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</p:grpSp>
            <p:grpSp>
              <p:nvGrpSpPr>
                <p:cNvPr id="47" name="Gruppieren 46"/>
                <p:cNvGrpSpPr/>
                <p:nvPr/>
              </p:nvGrpSpPr>
              <p:grpSpPr>
                <a:xfrm>
                  <a:off x="3772135" y="3564409"/>
                  <a:ext cx="510324" cy="651849"/>
                  <a:chOff x="5684371" y="4614433"/>
                  <a:chExt cx="593725" cy="758381"/>
                </a:xfrm>
              </p:grpSpPr>
              <p:cxnSp>
                <p:nvCxnSpPr>
                  <p:cNvPr id="53" name="Gerader Verbinder 52"/>
                  <p:cNvCxnSpPr/>
                  <p:nvPr/>
                </p:nvCxnSpPr>
                <p:spPr>
                  <a:xfrm flipV="1">
                    <a:off x="5819308" y="4733045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Ellipse 53"/>
                  <p:cNvSpPr>
                    <a:spLocks noChangeAspect="1"/>
                  </p:cNvSpPr>
                  <p:nvPr/>
                </p:nvSpPr>
                <p:spPr>
                  <a:xfrm>
                    <a:off x="5876755" y="4614433"/>
                    <a:ext cx="221524" cy="221517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</a:gradFill>
                  <a:ln w="19050"/>
                  <a:scene3d>
                    <a:camera prst="orthographicFront"/>
                    <a:lightRig rig="threePt" dir="t"/>
                  </a:scene3d>
                  <a:sp3d>
                    <a:bevelT w="13335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Freihandform 54"/>
                  <p:cNvSpPr/>
                  <p:nvPr/>
                </p:nvSpPr>
                <p:spPr>
                  <a:xfrm>
                    <a:off x="5684371" y="4652022"/>
                    <a:ext cx="593725" cy="720792"/>
                  </a:xfrm>
                  <a:custGeom>
                    <a:avLst/>
                    <a:gdLst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69875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98450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4917"/>
                      <a:gd name="connsiteX1" fmla="*/ 34925 w 593725"/>
                      <a:gd name="connsiteY1" fmla="*/ 327025 h 704917"/>
                      <a:gd name="connsiteX2" fmla="*/ 139700 w 593725"/>
                      <a:gd name="connsiteY2" fmla="*/ 593725 h 704917"/>
                      <a:gd name="connsiteX3" fmla="*/ 298450 w 593725"/>
                      <a:gd name="connsiteY3" fmla="*/ 704850 h 704917"/>
                      <a:gd name="connsiteX4" fmla="*/ 447675 w 593725"/>
                      <a:gd name="connsiteY4" fmla="*/ 606425 h 704917"/>
                      <a:gd name="connsiteX5" fmla="*/ 536575 w 593725"/>
                      <a:gd name="connsiteY5" fmla="*/ 390525 h 704917"/>
                      <a:gd name="connsiteX6" fmla="*/ 593725 w 593725"/>
                      <a:gd name="connsiteY6" fmla="*/ 12700 h 704917"/>
                      <a:gd name="connsiteX0" fmla="*/ 0 w 593725"/>
                      <a:gd name="connsiteY0" fmla="*/ 15875 h 720792"/>
                      <a:gd name="connsiteX1" fmla="*/ 34925 w 593725"/>
                      <a:gd name="connsiteY1" fmla="*/ 342900 h 720792"/>
                      <a:gd name="connsiteX2" fmla="*/ 139700 w 593725"/>
                      <a:gd name="connsiteY2" fmla="*/ 609600 h 720792"/>
                      <a:gd name="connsiteX3" fmla="*/ 298450 w 593725"/>
                      <a:gd name="connsiteY3" fmla="*/ 720725 h 720792"/>
                      <a:gd name="connsiteX4" fmla="*/ 447675 w 593725"/>
                      <a:gd name="connsiteY4" fmla="*/ 622300 h 720792"/>
                      <a:gd name="connsiteX5" fmla="*/ 536575 w 593725"/>
                      <a:gd name="connsiteY5" fmla="*/ 406400 h 720792"/>
                      <a:gd name="connsiteX6" fmla="*/ 593725 w 593725"/>
                      <a:gd name="connsiteY6" fmla="*/ 0 h 720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3725" h="720792">
                        <a:moveTo>
                          <a:pt x="0" y="15875"/>
                        </a:moveTo>
                        <a:cubicBezTo>
                          <a:pt x="5821" y="129910"/>
                          <a:pt x="11642" y="243946"/>
                          <a:pt x="34925" y="342900"/>
                        </a:cubicBezTo>
                        <a:cubicBezTo>
                          <a:pt x="58208" y="441854"/>
                          <a:pt x="95779" y="546629"/>
                          <a:pt x="139700" y="609600"/>
                        </a:cubicBezTo>
                        <a:cubicBezTo>
                          <a:pt x="183621" y="672571"/>
                          <a:pt x="247121" y="718608"/>
                          <a:pt x="298450" y="720725"/>
                        </a:cubicBezTo>
                        <a:cubicBezTo>
                          <a:pt x="349779" y="722842"/>
                          <a:pt x="407988" y="674688"/>
                          <a:pt x="447675" y="622300"/>
                        </a:cubicBezTo>
                        <a:cubicBezTo>
                          <a:pt x="487363" y="569913"/>
                          <a:pt x="512233" y="510117"/>
                          <a:pt x="536575" y="406400"/>
                        </a:cubicBezTo>
                        <a:cubicBezTo>
                          <a:pt x="560917" y="302683"/>
                          <a:pt x="577850" y="138906"/>
                          <a:pt x="593725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6" name="Gerader Verbinder 55"/>
                  <p:cNvCxnSpPr/>
                  <p:nvPr/>
                </p:nvCxnSpPr>
                <p:spPr>
                  <a:xfrm flipV="1">
                    <a:off x="5819307" y="5117221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uppieren 47"/>
                <p:cNvGrpSpPr/>
                <p:nvPr/>
              </p:nvGrpSpPr>
              <p:grpSpPr>
                <a:xfrm>
                  <a:off x="4880873" y="3560497"/>
                  <a:ext cx="510324" cy="655782"/>
                  <a:chOff x="5684371" y="4609861"/>
                  <a:chExt cx="593725" cy="762953"/>
                </a:xfrm>
              </p:grpSpPr>
              <p:sp>
                <p:nvSpPr>
                  <p:cNvPr id="49" name="Freihandform 48"/>
                  <p:cNvSpPr/>
                  <p:nvPr/>
                </p:nvSpPr>
                <p:spPr>
                  <a:xfrm>
                    <a:off x="5684371" y="4652022"/>
                    <a:ext cx="593725" cy="720792"/>
                  </a:xfrm>
                  <a:custGeom>
                    <a:avLst/>
                    <a:gdLst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69875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98450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4917"/>
                      <a:gd name="connsiteX1" fmla="*/ 34925 w 593725"/>
                      <a:gd name="connsiteY1" fmla="*/ 327025 h 704917"/>
                      <a:gd name="connsiteX2" fmla="*/ 139700 w 593725"/>
                      <a:gd name="connsiteY2" fmla="*/ 593725 h 704917"/>
                      <a:gd name="connsiteX3" fmla="*/ 298450 w 593725"/>
                      <a:gd name="connsiteY3" fmla="*/ 704850 h 704917"/>
                      <a:gd name="connsiteX4" fmla="*/ 447675 w 593725"/>
                      <a:gd name="connsiteY4" fmla="*/ 606425 h 704917"/>
                      <a:gd name="connsiteX5" fmla="*/ 536575 w 593725"/>
                      <a:gd name="connsiteY5" fmla="*/ 390525 h 704917"/>
                      <a:gd name="connsiteX6" fmla="*/ 593725 w 593725"/>
                      <a:gd name="connsiteY6" fmla="*/ 12700 h 704917"/>
                      <a:gd name="connsiteX0" fmla="*/ 0 w 593725"/>
                      <a:gd name="connsiteY0" fmla="*/ 15875 h 720792"/>
                      <a:gd name="connsiteX1" fmla="*/ 34925 w 593725"/>
                      <a:gd name="connsiteY1" fmla="*/ 342900 h 720792"/>
                      <a:gd name="connsiteX2" fmla="*/ 139700 w 593725"/>
                      <a:gd name="connsiteY2" fmla="*/ 609600 h 720792"/>
                      <a:gd name="connsiteX3" fmla="*/ 298450 w 593725"/>
                      <a:gd name="connsiteY3" fmla="*/ 720725 h 720792"/>
                      <a:gd name="connsiteX4" fmla="*/ 447675 w 593725"/>
                      <a:gd name="connsiteY4" fmla="*/ 622300 h 720792"/>
                      <a:gd name="connsiteX5" fmla="*/ 536575 w 593725"/>
                      <a:gd name="connsiteY5" fmla="*/ 406400 h 720792"/>
                      <a:gd name="connsiteX6" fmla="*/ 593725 w 593725"/>
                      <a:gd name="connsiteY6" fmla="*/ 0 h 720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3725" h="720792">
                        <a:moveTo>
                          <a:pt x="0" y="15875"/>
                        </a:moveTo>
                        <a:cubicBezTo>
                          <a:pt x="5821" y="129910"/>
                          <a:pt x="11642" y="243946"/>
                          <a:pt x="34925" y="342900"/>
                        </a:cubicBezTo>
                        <a:cubicBezTo>
                          <a:pt x="58208" y="441854"/>
                          <a:pt x="95779" y="546629"/>
                          <a:pt x="139700" y="609600"/>
                        </a:cubicBezTo>
                        <a:cubicBezTo>
                          <a:pt x="183621" y="672571"/>
                          <a:pt x="247121" y="718608"/>
                          <a:pt x="298450" y="720725"/>
                        </a:cubicBezTo>
                        <a:cubicBezTo>
                          <a:pt x="349779" y="722842"/>
                          <a:pt x="407988" y="674688"/>
                          <a:pt x="447675" y="622300"/>
                        </a:cubicBezTo>
                        <a:cubicBezTo>
                          <a:pt x="487363" y="569913"/>
                          <a:pt x="512233" y="510117"/>
                          <a:pt x="536575" y="406400"/>
                        </a:cubicBezTo>
                        <a:cubicBezTo>
                          <a:pt x="560917" y="302683"/>
                          <a:pt x="577850" y="138906"/>
                          <a:pt x="593725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0" name="Gerader Verbinder 49"/>
                  <p:cNvCxnSpPr/>
                  <p:nvPr/>
                </p:nvCxnSpPr>
                <p:spPr>
                  <a:xfrm flipV="1">
                    <a:off x="5819308" y="4733046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Gerader Verbinder 50"/>
                  <p:cNvCxnSpPr/>
                  <p:nvPr/>
                </p:nvCxnSpPr>
                <p:spPr>
                  <a:xfrm flipV="1">
                    <a:off x="5819307" y="5117221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Ellipse 51"/>
                  <p:cNvSpPr>
                    <a:spLocks noChangeAspect="1"/>
                  </p:cNvSpPr>
                  <p:nvPr/>
                </p:nvSpPr>
                <p:spPr>
                  <a:xfrm>
                    <a:off x="5875330" y="4609861"/>
                    <a:ext cx="221524" cy="22152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</a:gradFill>
                  <a:ln w="19050"/>
                  <a:scene3d>
                    <a:camera prst="orthographicFront"/>
                    <a:lightRig rig="threePt" dir="t"/>
                  </a:scene3d>
                  <a:sp3d>
                    <a:bevelT w="13335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3" name="Ellipse 42"/>
              <p:cNvSpPr>
                <a:spLocks noChangeAspect="1"/>
              </p:cNvSpPr>
              <p:nvPr/>
            </p:nvSpPr>
            <p:spPr>
              <a:xfrm>
                <a:off x="5040085" y="3612731"/>
                <a:ext cx="184123" cy="184124"/>
              </a:xfrm>
              <a:prstGeom prst="ellipse">
                <a:avLst/>
              </a:prstGeom>
              <a:gradFill>
                <a:gsLst>
                  <a:gs pos="0">
                    <a:srgbClr val="000090"/>
                  </a:gs>
                  <a:gs pos="50000">
                    <a:srgbClr val="000090">
                      <a:lumMod val="52000"/>
                      <a:lumOff val="48000"/>
                    </a:srgbClr>
                  </a:gs>
                  <a:gs pos="100000">
                    <a:srgbClr val="000090">
                      <a:lumMod val="25000"/>
                      <a:lumOff val="75000"/>
                    </a:srgb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cxnSp>
          <p:nvCxnSpPr>
            <p:cNvPr id="33" name="Gerader Verbinder 32"/>
            <p:cNvCxnSpPr/>
            <p:nvPr/>
          </p:nvCxnSpPr>
          <p:spPr>
            <a:xfrm flipV="1">
              <a:off x="4962211" y="1959812"/>
              <a:ext cx="34852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hteck 33"/>
                <p:cNvSpPr/>
                <p:nvPr/>
              </p:nvSpPr>
              <p:spPr>
                <a:xfrm>
                  <a:off x="4462994" y="1827533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hteck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994" y="1827533"/>
                  <a:ext cx="410690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6000" r="-5455"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Ellipse 34"/>
            <p:cNvSpPr/>
            <p:nvPr/>
          </p:nvSpPr>
          <p:spPr>
            <a:xfrm>
              <a:off x="5221945" y="1838823"/>
              <a:ext cx="237227" cy="2372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/>
            <p:cNvSpPr/>
            <p:nvPr/>
          </p:nvSpPr>
          <p:spPr>
            <a:xfrm>
              <a:off x="6196738" y="1838823"/>
              <a:ext cx="237227" cy="2372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/>
            <p:cNvSpPr/>
            <p:nvPr/>
          </p:nvSpPr>
          <p:spPr>
            <a:xfrm>
              <a:off x="7088653" y="1838822"/>
              <a:ext cx="237227" cy="2372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lipse 37"/>
            <p:cNvSpPr/>
            <p:nvPr/>
          </p:nvSpPr>
          <p:spPr>
            <a:xfrm>
              <a:off x="8016563" y="1838822"/>
              <a:ext cx="237227" cy="2372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feil nach rechts 38"/>
            <p:cNvSpPr/>
            <p:nvPr/>
          </p:nvSpPr>
          <p:spPr>
            <a:xfrm>
              <a:off x="5673780" y="1838822"/>
              <a:ext cx="353962" cy="237227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feil nach rechts 39"/>
            <p:cNvSpPr/>
            <p:nvPr/>
          </p:nvSpPr>
          <p:spPr>
            <a:xfrm>
              <a:off x="6615493" y="1838821"/>
              <a:ext cx="353962" cy="237227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feil nach rechts 40"/>
            <p:cNvSpPr/>
            <p:nvPr/>
          </p:nvSpPr>
          <p:spPr>
            <a:xfrm>
              <a:off x="7510843" y="1838821"/>
              <a:ext cx="353962" cy="237227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uppieren 72"/>
          <p:cNvGrpSpPr>
            <a:grpSpLocks noChangeAspect="1"/>
          </p:cNvGrpSpPr>
          <p:nvPr/>
        </p:nvGrpSpPr>
        <p:grpSpPr>
          <a:xfrm>
            <a:off x="1811763" y="3473459"/>
            <a:ext cx="6359342" cy="738126"/>
            <a:chOff x="510995" y="3669789"/>
            <a:chExt cx="7936452" cy="921180"/>
          </a:xfrm>
        </p:grpSpPr>
        <p:grpSp>
          <p:nvGrpSpPr>
            <p:cNvPr id="74" name="Gruppieren 73"/>
            <p:cNvGrpSpPr/>
            <p:nvPr/>
          </p:nvGrpSpPr>
          <p:grpSpPr>
            <a:xfrm>
              <a:off x="510995" y="3669789"/>
              <a:ext cx="4714174" cy="921180"/>
              <a:chOff x="1899635" y="3138692"/>
              <a:chExt cx="5998684" cy="1172182"/>
            </a:xfrm>
          </p:grpSpPr>
          <p:grpSp>
            <p:nvGrpSpPr>
              <p:cNvPr id="86" name="Gruppieren 85"/>
              <p:cNvGrpSpPr/>
              <p:nvPr/>
            </p:nvGrpSpPr>
            <p:grpSpPr>
              <a:xfrm>
                <a:off x="1899635" y="3138692"/>
                <a:ext cx="5998684" cy="1172182"/>
                <a:chOff x="1176544" y="3560497"/>
                <a:chExt cx="6344396" cy="1239737"/>
              </a:xfrm>
            </p:grpSpPr>
            <p:grpSp>
              <p:nvGrpSpPr>
                <p:cNvPr id="88" name="Gruppieren 87"/>
                <p:cNvGrpSpPr/>
                <p:nvPr/>
              </p:nvGrpSpPr>
              <p:grpSpPr>
                <a:xfrm>
                  <a:off x="1176544" y="3644515"/>
                  <a:ext cx="6344396" cy="1155719"/>
                  <a:chOff x="1155202" y="4605533"/>
                  <a:chExt cx="5817098" cy="1155719"/>
                </a:xfrm>
              </p:grpSpPr>
              <p:sp>
                <p:nvSpPr>
                  <p:cNvPr id="111" name="Rechteck 110"/>
                  <p:cNvSpPr/>
                  <p:nvPr/>
                </p:nvSpPr>
                <p:spPr>
                  <a:xfrm>
                    <a:off x="3220758" y="4813857"/>
                    <a:ext cx="605064" cy="67265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Freihandform 111"/>
                  <p:cNvSpPr/>
                  <p:nvPr/>
                </p:nvSpPr>
                <p:spPr>
                  <a:xfrm>
                    <a:off x="3322823" y="4862985"/>
                    <a:ext cx="3448130" cy="589533"/>
                  </a:xfrm>
                  <a:custGeom>
                    <a:avLst/>
                    <a:gdLst>
                      <a:gd name="connsiteX0" fmla="*/ 0 w 2548890"/>
                      <a:gd name="connsiteY0" fmla="*/ 331492 h 514377"/>
                      <a:gd name="connsiteX1" fmla="*/ 91440 w 2548890"/>
                      <a:gd name="connsiteY1" fmla="*/ 365782 h 514377"/>
                      <a:gd name="connsiteX2" fmla="*/ 342900 w 2548890"/>
                      <a:gd name="connsiteY2" fmla="*/ 182902 h 514377"/>
                      <a:gd name="connsiteX3" fmla="*/ 548640 w 2548890"/>
                      <a:gd name="connsiteY3" fmla="*/ 22882 h 514377"/>
                      <a:gd name="connsiteX4" fmla="*/ 902970 w 2548890"/>
                      <a:gd name="connsiteY4" fmla="*/ 514372 h 514377"/>
                      <a:gd name="connsiteX5" fmla="*/ 1268730 w 2548890"/>
                      <a:gd name="connsiteY5" fmla="*/ 34312 h 514377"/>
                      <a:gd name="connsiteX6" fmla="*/ 1554480 w 2548890"/>
                      <a:gd name="connsiteY6" fmla="*/ 502942 h 514377"/>
                      <a:gd name="connsiteX7" fmla="*/ 1954530 w 2548890"/>
                      <a:gd name="connsiteY7" fmla="*/ 22 h 514377"/>
                      <a:gd name="connsiteX8" fmla="*/ 2274570 w 2548890"/>
                      <a:gd name="connsiteY8" fmla="*/ 480082 h 514377"/>
                      <a:gd name="connsiteX9" fmla="*/ 2548890 w 2548890"/>
                      <a:gd name="connsiteY9" fmla="*/ 68602 h 514377"/>
                      <a:gd name="connsiteX0" fmla="*/ 0 w 2548890"/>
                      <a:gd name="connsiteY0" fmla="*/ 331492 h 518627"/>
                      <a:gd name="connsiteX1" fmla="*/ 91440 w 2548890"/>
                      <a:gd name="connsiteY1" fmla="*/ 365782 h 518627"/>
                      <a:gd name="connsiteX2" fmla="*/ 342900 w 2548890"/>
                      <a:gd name="connsiteY2" fmla="*/ 182902 h 518627"/>
                      <a:gd name="connsiteX3" fmla="*/ 548640 w 2548890"/>
                      <a:gd name="connsiteY3" fmla="*/ 22882 h 518627"/>
                      <a:gd name="connsiteX4" fmla="*/ 702680 w 2548890"/>
                      <a:gd name="connsiteY4" fmla="*/ 255948 h 518627"/>
                      <a:gd name="connsiteX5" fmla="*/ 902970 w 2548890"/>
                      <a:gd name="connsiteY5" fmla="*/ 514372 h 518627"/>
                      <a:gd name="connsiteX6" fmla="*/ 1268730 w 2548890"/>
                      <a:gd name="connsiteY6" fmla="*/ 34312 h 518627"/>
                      <a:gd name="connsiteX7" fmla="*/ 1554480 w 2548890"/>
                      <a:gd name="connsiteY7" fmla="*/ 502942 h 518627"/>
                      <a:gd name="connsiteX8" fmla="*/ 1954530 w 2548890"/>
                      <a:gd name="connsiteY8" fmla="*/ 22 h 518627"/>
                      <a:gd name="connsiteX9" fmla="*/ 2274570 w 2548890"/>
                      <a:gd name="connsiteY9" fmla="*/ 480082 h 518627"/>
                      <a:gd name="connsiteX10" fmla="*/ 2548890 w 2548890"/>
                      <a:gd name="connsiteY10" fmla="*/ 68602 h 518627"/>
                      <a:gd name="connsiteX0" fmla="*/ 0 w 2548890"/>
                      <a:gd name="connsiteY0" fmla="*/ 331492 h 523868"/>
                      <a:gd name="connsiteX1" fmla="*/ 91440 w 2548890"/>
                      <a:gd name="connsiteY1" fmla="*/ 365782 h 523868"/>
                      <a:gd name="connsiteX2" fmla="*/ 342900 w 2548890"/>
                      <a:gd name="connsiteY2" fmla="*/ 182902 h 523868"/>
                      <a:gd name="connsiteX3" fmla="*/ 548640 w 2548890"/>
                      <a:gd name="connsiteY3" fmla="*/ 22882 h 523868"/>
                      <a:gd name="connsiteX4" fmla="*/ 739014 w 2548890"/>
                      <a:gd name="connsiteY4" fmla="*/ 328615 h 523868"/>
                      <a:gd name="connsiteX5" fmla="*/ 902970 w 2548890"/>
                      <a:gd name="connsiteY5" fmla="*/ 514372 h 523868"/>
                      <a:gd name="connsiteX6" fmla="*/ 1268730 w 2548890"/>
                      <a:gd name="connsiteY6" fmla="*/ 34312 h 523868"/>
                      <a:gd name="connsiteX7" fmla="*/ 1554480 w 2548890"/>
                      <a:gd name="connsiteY7" fmla="*/ 502942 h 523868"/>
                      <a:gd name="connsiteX8" fmla="*/ 1954530 w 2548890"/>
                      <a:gd name="connsiteY8" fmla="*/ 22 h 523868"/>
                      <a:gd name="connsiteX9" fmla="*/ 2274570 w 2548890"/>
                      <a:gd name="connsiteY9" fmla="*/ 480082 h 523868"/>
                      <a:gd name="connsiteX10" fmla="*/ 2548890 w 2548890"/>
                      <a:gd name="connsiteY10" fmla="*/ 68602 h 523868"/>
                      <a:gd name="connsiteX0" fmla="*/ 0 w 2548890"/>
                      <a:gd name="connsiteY0" fmla="*/ 331492 h 576285"/>
                      <a:gd name="connsiteX1" fmla="*/ 91440 w 2548890"/>
                      <a:gd name="connsiteY1" fmla="*/ 365782 h 576285"/>
                      <a:gd name="connsiteX2" fmla="*/ 342900 w 2548890"/>
                      <a:gd name="connsiteY2" fmla="*/ 182902 h 576285"/>
                      <a:gd name="connsiteX3" fmla="*/ 548640 w 2548890"/>
                      <a:gd name="connsiteY3" fmla="*/ 22882 h 576285"/>
                      <a:gd name="connsiteX4" fmla="*/ 739014 w 2548890"/>
                      <a:gd name="connsiteY4" fmla="*/ 328615 h 576285"/>
                      <a:gd name="connsiteX5" fmla="*/ 933248 w 2548890"/>
                      <a:gd name="connsiteY5" fmla="*/ 568873 h 576285"/>
                      <a:gd name="connsiteX6" fmla="*/ 1268730 w 2548890"/>
                      <a:gd name="connsiteY6" fmla="*/ 34312 h 576285"/>
                      <a:gd name="connsiteX7" fmla="*/ 1554480 w 2548890"/>
                      <a:gd name="connsiteY7" fmla="*/ 502942 h 576285"/>
                      <a:gd name="connsiteX8" fmla="*/ 1954530 w 2548890"/>
                      <a:gd name="connsiteY8" fmla="*/ 22 h 576285"/>
                      <a:gd name="connsiteX9" fmla="*/ 2274570 w 2548890"/>
                      <a:gd name="connsiteY9" fmla="*/ 480082 h 576285"/>
                      <a:gd name="connsiteX10" fmla="*/ 2548890 w 2548890"/>
                      <a:gd name="connsiteY10" fmla="*/ 68602 h 576285"/>
                      <a:gd name="connsiteX0" fmla="*/ 0 w 2548890"/>
                      <a:gd name="connsiteY0" fmla="*/ 331492 h 568881"/>
                      <a:gd name="connsiteX1" fmla="*/ 91440 w 2548890"/>
                      <a:gd name="connsiteY1" fmla="*/ 365782 h 568881"/>
                      <a:gd name="connsiteX2" fmla="*/ 342900 w 2548890"/>
                      <a:gd name="connsiteY2" fmla="*/ 182902 h 568881"/>
                      <a:gd name="connsiteX3" fmla="*/ 548640 w 2548890"/>
                      <a:gd name="connsiteY3" fmla="*/ 22882 h 568881"/>
                      <a:gd name="connsiteX4" fmla="*/ 739014 w 2548890"/>
                      <a:gd name="connsiteY4" fmla="*/ 328615 h 568881"/>
                      <a:gd name="connsiteX5" fmla="*/ 933248 w 2548890"/>
                      <a:gd name="connsiteY5" fmla="*/ 568873 h 568881"/>
                      <a:gd name="connsiteX6" fmla="*/ 1268730 w 2548890"/>
                      <a:gd name="connsiteY6" fmla="*/ 34312 h 568881"/>
                      <a:gd name="connsiteX7" fmla="*/ 1554480 w 2548890"/>
                      <a:gd name="connsiteY7" fmla="*/ 502942 h 568881"/>
                      <a:gd name="connsiteX8" fmla="*/ 1954530 w 2548890"/>
                      <a:gd name="connsiteY8" fmla="*/ 22 h 568881"/>
                      <a:gd name="connsiteX9" fmla="*/ 2274570 w 2548890"/>
                      <a:gd name="connsiteY9" fmla="*/ 480082 h 568881"/>
                      <a:gd name="connsiteX10" fmla="*/ 2548890 w 2548890"/>
                      <a:gd name="connsiteY10" fmla="*/ 68602 h 568881"/>
                      <a:gd name="connsiteX0" fmla="*/ 0 w 2548890"/>
                      <a:gd name="connsiteY0" fmla="*/ 331492 h 823214"/>
                      <a:gd name="connsiteX1" fmla="*/ 91440 w 2548890"/>
                      <a:gd name="connsiteY1" fmla="*/ 365782 h 823214"/>
                      <a:gd name="connsiteX2" fmla="*/ 342900 w 2548890"/>
                      <a:gd name="connsiteY2" fmla="*/ 182902 h 823214"/>
                      <a:gd name="connsiteX3" fmla="*/ 548640 w 2548890"/>
                      <a:gd name="connsiteY3" fmla="*/ 22882 h 823214"/>
                      <a:gd name="connsiteX4" fmla="*/ 739014 w 2548890"/>
                      <a:gd name="connsiteY4" fmla="*/ 328615 h 823214"/>
                      <a:gd name="connsiteX5" fmla="*/ 945359 w 2548890"/>
                      <a:gd name="connsiteY5" fmla="*/ 823209 h 823214"/>
                      <a:gd name="connsiteX6" fmla="*/ 1268730 w 2548890"/>
                      <a:gd name="connsiteY6" fmla="*/ 34312 h 823214"/>
                      <a:gd name="connsiteX7" fmla="*/ 1554480 w 2548890"/>
                      <a:gd name="connsiteY7" fmla="*/ 502942 h 823214"/>
                      <a:gd name="connsiteX8" fmla="*/ 1954530 w 2548890"/>
                      <a:gd name="connsiteY8" fmla="*/ 22 h 823214"/>
                      <a:gd name="connsiteX9" fmla="*/ 2274570 w 2548890"/>
                      <a:gd name="connsiteY9" fmla="*/ 480082 h 823214"/>
                      <a:gd name="connsiteX10" fmla="*/ 2548890 w 2548890"/>
                      <a:gd name="connsiteY10" fmla="*/ 68602 h 823214"/>
                      <a:gd name="connsiteX0" fmla="*/ 0 w 2548890"/>
                      <a:gd name="connsiteY0" fmla="*/ 427539 h 926212"/>
                      <a:gd name="connsiteX1" fmla="*/ 91440 w 2548890"/>
                      <a:gd name="connsiteY1" fmla="*/ 461829 h 926212"/>
                      <a:gd name="connsiteX2" fmla="*/ 342900 w 2548890"/>
                      <a:gd name="connsiteY2" fmla="*/ 278949 h 926212"/>
                      <a:gd name="connsiteX3" fmla="*/ 548640 w 2548890"/>
                      <a:gd name="connsiteY3" fmla="*/ 118929 h 926212"/>
                      <a:gd name="connsiteX4" fmla="*/ 739014 w 2548890"/>
                      <a:gd name="connsiteY4" fmla="*/ 424662 h 926212"/>
                      <a:gd name="connsiteX5" fmla="*/ 945359 w 2548890"/>
                      <a:gd name="connsiteY5" fmla="*/ 919256 h 926212"/>
                      <a:gd name="connsiteX6" fmla="*/ 1286897 w 2548890"/>
                      <a:gd name="connsiteY6" fmla="*/ 3191 h 926212"/>
                      <a:gd name="connsiteX7" fmla="*/ 1554480 w 2548890"/>
                      <a:gd name="connsiteY7" fmla="*/ 598989 h 926212"/>
                      <a:gd name="connsiteX8" fmla="*/ 1954530 w 2548890"/>
                      <a:gd name="connsiteY8" fmla="*/ 96069 h 926212"/>
                      <a:gd name="connsiteX9" fmla="*/ 2274570 w 2548890"/>
                      <a:gd name="connsiteY9" fmla="*/ 576129 h 926212"/>
                      <a:gd name="connsiteX10" fmla="*/ 2548890 w 2548890"/>
                      <a:gd name="connsiteY10" fmla="*/ 164649 h 926212"/>
                      <a:gd name="connsiteX0" fmla="*/ 0 w 2548890"/>
                      <a:gd name="connsiteY0" fmla="*/ 424350 h 923023"/>
                      <a:gd name="connsiteX1" fmla="*/ 91440 w 2548890"/>
                      <a:gd name="connsiteY1" fmla="*/ 458640 h 923023"/>
                      <a:gd name="connsiteX2" fmla="*/ 342900 w 2548890"/>
                      <a:gd name="connsiteY2" fmla="*/ 275760 h 923023"/>
                      <a:gd name="connsiteX3" fmla="*/ 548640 w 2548890"/>
                      <a:gd name="connsiteY3" fmla="*/ 115740 h 923023"/>
                      <a:gd name="connsiteX4" fmla="*/ 739014 w 2548890"/>
                      <a:gd name="connsiteY4" fmla="*/ 421473 h 923023"/>
                      <a:gd name="connsiteX5" fmla="*/ 945359 w 2548890"/>
                      <a:gd name="connsiteY5" fmla="*/ 916067 h 923023"/>
                      <a:gd name="connsiteX6" fmla="*/ 1286897 w 2548890"/>
                      <a:gd name="connsiteY6" fmla="*/ 2 h 923023"/>
                      <a:gd name="connsiteX7" fmla="*/ 1554480 w 2548890"/>
                      <a:gd name="connsiteY7" fmla="*/ 595800 h 923023"/>
                      <a:gd name="connsiteX8" fmla="*/ 1954530 w 2548890"/>
                      <a:gd name="connsiteY8" fmla="*/ 92880 h 923023"/>
                      <a:gd name="connsiteX9" fmla="*/ 2274570 w 2548890"/>
                      <a:gd name="connsiteY9" fmla="*/ 572940 h 923023"/>
                      <a:gd name="connsiteX10" fmla="*/ 2548890 w 2548890"/>
                      <a:gd name="connsiteY10" fmla="*/ 161460 h 923023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7379 h 926141"/>
                      <a:gd name="connsiteX1" fmla="*/ 91440 w 2548890"/>
                      <a:gd name="connsiteY1" fmla="*/ 461669 h 926141"/>
                      <a:gd name="connsiteX2" fmla="*/ 342900 w 2548890"/>
                      <a:gd name="connsiteY2" fmla="*/ 278789 h 926141"/>
                      <a:gd name="connsiteX3" fmla="*/ 548640 w 2548890"/>
                      <a:gd name="connsiteY3" fmla="*/ 118769 h 926141"/>
                      <a:gd name="connsiteX4" fmla="*/ 739014 w 2548890"/>
                      <a:gd name="connsiteY4" fmla="*/ 424502 h 926141"/>
                      <a:gd name="connsiteX5" fmla="*/ 945359 w 2548890"/>
                      <a:gd name="connsiteY5" fmla="*/ 919096 h 926141"/>
                      <a:gd name="connsiteX6" fmla="*/ 1220285 w 2548890"/>
                      <a:gd name="connsiteY6" fmla="*/ 3 h 926141"/>
                      <a:gd name="connsiteX7" fmla="*/ 1630175 w 2548890"/>
                      <a:gd name="connsiteY7" fmla="*/ 907666 h 926141"/>
                      <a:gd name="connsiteX8" fmla="*/ 1954530 w 2548890"/>
                      <a:gd name="connsiteY8" fmla="*/ 95909 h 926141"/>
                      <a:gd name="connsiteX9" fmla="*/ 2274570 w 2548890"/>
                      <a:gd name="connsiteY9" fmla="*/ 575969 h 926141"/>
                      <a:gd name="connsiteX10" fmla="*/ 2548890 w 2548890"/>
                      <a:gd name="connsiteY10" fmla="*/ 164489 h 926141"/>
                      <a:gd name="connsiteX0" fmla="*/ 0 w 2548890"/>
                      <a:gd name="connsiteY0" fmla="*/ 427377 h 917178"/>
                      <a:gd name="connsiteX1" fmla="*/ 91440 w 2548890"/>
                      <a:gd name="connsiteY1" fmla="*/ 461667 h 917178"/>
                      <a:gd name="connsiteX2" fmla="*/ 342900 w 2548890"/>
                      <a:gd name="connsiteY2" fmla="*/ 278787 h 917178"/>
                      <a:gd name="connsiteX3" fmla="*/ 548640 w 2548890"/>
                      <a:gd name="connsiteY3" fmla="*/ 118767 h 917178"/>
                      <a:gd name="connsiteX4" fmla="*/ 739014 w 2548890"/>
                      <a:gd name="connsiteY4" fmla="*/ 424500 h 917178"/>
                      <a:gd name="connsiteX5" fmla="*/ 772774 w 2548890"/>
                      <a:gd name="connsiteY5" fmla="*/ 910011 h 917178"/>
                      <a:gd name="connsiteX6" fmla="*/ 1220285 w 2548890"/>
                      <a:gd name="connsiteY6" fmla="*/ 1 h 917178"/>
                      <a:gd name="connsiteX7" fmla="*/ 1630175 w 2548890"/>
                      <a:gd name="connsiteY7" fmla="*/ 907664 h 917178"/>
                      <a:gd name="connsiteX8" fmla="*/ 1954530 w 2548890"/>
                      <a:gd name="connsiteY8" fmla="*/ 95907 h 917178"/>
                      <a:gd name="connsiteX9" fmla="*/ 2274570 w 2548890"/>
                      <a:gd name="connsiteY9" fmla="*/ 575967 h 917178"/>
                      <a:gd name="connsiteX10" fmla="*/ 2548890 w 2548890"/>
                      <a:gd name="connsiteY10" fmla="*/ 164487 h 917178"/>
                      <a:gd name="connsiteX0" fmla="*/ 0 w 2548890"/>
                      <a:gd name="connsiteY0" fmla="*/ 427377 h 910103"/>
                      <a:gd name="connsiteX1" fmla="*/ 91440 w 2548890"/>
                      <a:gd name="connsiteY1" fmla="*/ 461667 h 910103"/>
                      <a:gd name="connsiteX2" fmla="*/ 342900 w 2548890"/>
                      <a:gd name="connsiteY2" fmla="*/ 278787 h 910103"/>
                      <a:gd name="connsiteX3" fmla="*/ 548640 w 2548890"/>
                      <a:gd name="connsiteY3" fmla="*/ 118767 h 910103"/>
                      <a:gd name="connsiteX4" fmla="*/ 739014 w 2548890"/>
                      <a:gd name="connsiteY4" fmla="*/ 424500 h 910103"/>
                      <a:gd name="connsiteX5" fmla="*/ 772774 w 2548890"/>
                      <a:gd name="connsiteY5" fmla="*/ 910011 h 910103"/>
                      <a:gd name="connsiteX6" fmla="*/ 1220285 w 2548890"/>
                      <a:gd name="connsiteY6" fmla="*/ 1 h 910103"/>
                      <a:gd name="connsiteX7" fmla="*/ 1630175 w 2548890"/>
                      <a:gd name="connsiteY7" fmla="*/ 907664 h 910103"/>
                      <a:gd name="connsiteX8" fmla="*/ 1954530 w 2548890"/>
                      <a:gd name="connsiteY8" fmla="*/ 95907 h 910103"/>
                      <a:gd name="connsiteX9" fmla="*/ 2274570 w 2548890"/>
                      <a:gd name="connsiteY9" fmla="*/ 575967 h 910103"/>
                      <a:gd name="connsiteX10" fmla="*/ 2548890 w 2548890"/>
                      <a:gd name="connsiteY10" fmla="*/ 164487 h 910103"/>
                      <a:gd name="connsiteX0" fmla="*/ 0 w 2548890"/>
                      <a:gd name="connsiteY0" fmla="*/ 427377 h 910419"/>
                      <a:gd name="connsiteX1" fmla="*/ 91440 w 2548890"/>
                      <a:gd name="connsiteY1" fmla="*/ 461667 h 910419"/>
                      <a:gd name="connsiteX2" fmla="*/ 342900 w 2548890"/>
                      <a:gd name="connsiteY2" fmla="*/ 278787 h 910419"/>
                      <a:gd name="connsiteX3" fmla="*/ 548640 w 2548890"/>
                      <a:gd name="connsiteY3" fmla="*/ 118767 h 910419"/>
                      <a:gd name="connsiteX4" fmla="*/ 772774 w 2548890"/>
                      <a:gd name="connsiteY4" fmla="*/ 910011 h 910419"/>
                      <a:gd name="connsiteX5" fmla="*/ 1220285 w 2548890"/>
                      <a:gd name="connsiteY5" fmla="*/ 1 h 910419"/>
                      <a:gd name="connsiteX6" fmla="*/ 1630175 w 2548890"/>
                      <a:gd name="connsiteY6" fmla="*/ 907664 h 910419"/>
                      <a:gd name="connsiteX7" fmla="*/ 1954530 w 2548890"/>
                      <a:gd name="connsiteY7" fmla="*/ 95907 h 910419"/>
                      <a:gd name="connsiteX8" fmla="*/ 2274570 w 2548890"/>
                      <a:gd name="connsiteY8" fmla="*/ 575967 h 910419"/>
                      <a:gd name="connsiteX9" fmla="*/ 2548890 w 2548890"/>
                      <a:gd name="connsiteY9" fmla="*/ 164487 h 910419"/>
                      <a:gd name="connsiteX0" fmla="*/ 0 w 2548890"/>
                      <a:gd name="connsiteY0" fmla="*/ 462893 h 945531"/>
                      <a:gd name="connsiteX1" fmla="*/ 91440 w 2548890"/>
                      <a:gd name="connsiteY1" fmla="*/ 497183 h 945531"/>
                      <a:gd name="connsiteX2" fmla="*/ 342900 w 2548890"/>
                      <a:gd name="connsiteY2" fmla="*/ 314303 h 945531"/>
                      <a:gd name="connsiteX3" fmla="*/ 306414 w 2548890"/>
                      <a:gd name="connsiteY3" fmla="*/ 21059 h 945531"/>
                      <a:gd name="connsiteX4" fmla="*/ 772774 w 2548890"/>
                      <a:gd name="connsiteY4" fmla="*/ 945527 h 945531"/>
                      <a:gd name="connsiteX5" fmla="*/ 1220285 w 2548890"/>
                      <a:gd name="connsiteY5" fmla="*/ 35517 h 945531"/>
                      <a:gd name="connsiteX6" fmla="*/ 1630175 w 2548890"/>
                      <a:gd name="connsiteY6" fmla="*/ 943180 h 945531"/>
                      <a:gd name="connsiteX7" fmla="*/ 1954530 w 2548890"/>
                      <a:gd name="connsiteY7" fmla="*/ 131423 h 945531"/>
                      <a:gd name="connsiteX8" fmla="*/ 2274570 w 2548890"/>
                      <a:gd name="connsiteY8" fmla="*/ 611483 h 945531"/>
                      <a:gd name="connsiteX9" fmla="*/ 2548890 w 2548890"/>
                      <a:gd name="connsiteY9" fmla="*/ 200003 h 945531"/>
                      <a:gd name="connsiteX0" fmla="*/ 0 w 2548890"/>
                      <a:gd name="connsiteY0" fmla="*/ 441852 h 924490"/>
                      <a:gd name="connsiteX1" fmla="*/ 91440 w 2548890"/>
                      <a:gd name="connsiteY1" fmla="*/ 476142 h 924490"/>
                      <a:gd name="connsiteX2" fmla="*/ 342900 w 2548890"/>
                      <a:gd name="connsiteY2" fmla="*/ 293262 h 924490"/>
                      <a:gd name="connsiteX3" fmla="*/ 306414 w 2548890"/>
                      <a:gd name="connsiteY3" fmla="*/ 18 h 924490"/>
                      <a:gd name="connsiteX4" fmla="*/ 772774 w 2548890"/>
                      <a:gd name="connsiteY4" fmla="*/ 924486 h 924490"/>
                      <a:gd name="connsiteX5" fmla="*/ 1220285 w 2548890"/>
                      <a:gd name="connsiteY5" fmla="*/ 14476 h 924490"/>
                      <a:gd name="connsiteX6" fmla="*/ 1630175 w 2548890"/>
                      <a:gd name="connsiteY6" fmla="*/ 922139 h 924490"/>
                      <a:gd name="connsiteX7" fmla="*/ 1954530 w 2548890"/>
                      <a:gd name="connsiteY7" fmla="*/ 110382 h 924490"/>
                      <a:gd name="connsiteX8" fmla="*/ 2274570 w 2548890"/>
                      <a:gd name="connsiteY8" fmla="*/ 590442 h 924490"/>
                      <a:gd name="connsiteX9" fmla="*/ 2548890 w 2548890"/>
                      <a:gd name="connsiteY9" fmla="*/ 178962 h 924490"/>
                      <a:gd name="connsiteX0" fmla="*/ 0 w 2548890"/>
                      <a:gd name="connsiteY0" fmla="*/ 438824 h 921460"/>
                      <a:gd name="connsiteX1" fmla="*/ 91440 w 2548890"/>
                      <a:gd name="connsiteY1" fmla="*/ 473114 h 921460"/>
                      <a:gd name="connsiteX2" fmla="*/ 342900 w 2548890"/>
                      <a:gd name="connsiteY2" fmla="*/ 290234 h 921460"/>
                      <a:gd name="connsiteX3" fmla="*/ 300359 w 2548890"/>
                      <a:gd name="connsiteY3" fmla="*/ 18 h 921460"/>
                      <a:gd name="connsiteX4" fmla="*/ 772774 w 2548890"/>
                      <a:gd name="connsiteY4" fmla="*/ 921458 h 921460"/>
                      <a:gd name="connsiteX5" fmla="*/ 1220285 w 2548890"/>
                      <a:gd name="connsiteY5" fmla="*/ 11448 h 921460"/>
                      <a:gd name="connsiteX6" fmla="*/ 1630175 w 2548890"/>
                      <a:gd name="connsiteY6" fmla="*/ 919111 h 921460"/>
                      <a:gd name="connsiteX7" fmla="*/ 1954530 w 2548890"/>
                      <a:gd name="connsiteY7" fmla="*/ 107354 h 921460"/>
                      <a:gd name="connsiteX8" fmla="*/ 2274570 w 2548890"/>
                      <a:gd name="connsiteY8" fmla="*/ 587414 h 921460"/>
                      <a:gd name="connsiteX9" fmla="*/ 2548890 w 2548890"/>
                      <a:gd name="connsiteY9" fmla="*/ 175934 h 921460"/>
                      <a:gd name="connsiteX0" fmla="*/ 0 w 2548890"/>
                      <a:gd name="connsiteY0" fmla="*/ 455683 h 938319"/>
                      <a:gd name="connsiteX1" fmla="*/ 91440 w 2548890"/>
                      <a:gd name="connsiteY1" fmla="*/ 489973 h 938319"/>
                      <a:gd name="connsiteX2" fmla="*/ 127926 w 2548890"/>
                      <a:gd name="connsiteY2" fmla="*/ 352510 h 938319"/>
                      <a:gd name="connsiteX3" fmla="*/ 300359 w 2548890"/>
                      <a:gd name="connsiteY3" fmla="*/ 16877 h 938319"/>
                      <a:gd name="connsiteX4" fmla="*/ 772774 w 2548890"/>
                      <a:gd name="connsiteY4" fmla="*/ 938317 h 938319"/>
                      <a:gd name="connsiteX5" fmla="*/ 1220285 w 2548890"/>
                      <a:gd name="connsiteY5" fmla="*/ 28307 h 938319"/>
                      <a:gd name="connsiteX6" fmla="*/ 1630175 w 2548890"/>
                      <a:gd name="connsiteY6" fmla="*/ 935970 h 938319"/>
                      <a:gd name="connsiteX7" fmla="*/ 1954530 w 2548890"/>
                      <a:gd name="connsiteY7" fmla="*/ 124213 h 938319"/>
                      <a:gd name="connsiteX8" fmla="*/ 2274570 w 2548890"/>
                      <a:gd name="connsiteY8" fmla="*/ 604273 h 938319"/>
                      <a:gd name="connsiteX9" fmla="*/ 2548890 w 2548890"/>
                      <a:gd name="connsiteY9" fmla="*/ 192793 h 938319"/>
                      <a:gd name="connsiteX0" fmla="*/ 0 w 2548890"/>
                      <a:gd name="connsiteY0" fmla="*/ 449094 h 931730"/>
                      <a:gd name="connsiteX1" fmla="*/ 91440 w 2548890"/>
                      <a:gd name="connsiteY1" fmla="*/ 483384 h 931730"/>
                      <a:gd name="connsiteX2" fmla="*/ 149121 w 2548890"/>
                      <a:gd name="connsiteY2" fmla="*/ 439783 h 931730"/>
                      <a:gd name="connsiteX3" fmla="*/ 300359 w 2548890"/>
                      <a:gd name="connsiteY3" fmla="*/ 10288 h 931730"/>
                      <a:gd name="connsiteX4" fmla="*/ 772774 w 2548890"/>
                      <a:gd name="connsiteY4" fmla="*/ 931728 h 931730"/>
                      <a:gd name="connsiteX5" fmla="*/ 1220285 w 2548890"/>
                      <a:gd name="connsiteY5" fmla="*/ 21718 h 931730"/>
                      <a:gd name="connsiteX6" fmla="*/ 1630175 w 2548890"/>
                      <a:gd name="connsiteY6" fmla="*/ 929381 h 931730"/>
                      <a:gd name="connsiteX7" fmla="*/ 1954530 w 2548890"/>
                      <a:gd name="connsiteY7" fmla="*/ 117624 h 931730"/>
                      <a:gd name="connsiteX8" fmla="*/ 2274570 w 2548890"/>
                      <a:gd name="connsiteY8" fmla="*/ 597684 h 931730"/>
                      <a:gd name="connsiteX9" fmla="*/ 2548890 w 2548890"/>
                      <a:gd name="connsiteY9" fmla="*/ 186204 h 931730"/>
                      <a:gd name="connsiteX0" fmla="*/ 0 w 2548890"/>
                      <a:gd name="connsiteY0" fmla="*/ 446758 h 929394"/>
                      <a:gd name="connsiteX1" fmla="*/ 91440 w 2548890"/>
                      <a:gd name="connsiteY1" fmla="*/ 481048 h 929394"/>
                      <a:gd name="connsiteX2" fmla="*/ 300359 w 2548890"/>
                      <a:gd name="connsiteY2" fmla="*/ 7952 h 929394"/>
                      <a:gd name="connsiteX3" fmla="*/ 772774 w 2548890"/>
                      <a:gd name="connsiteY3" fmla="*/ 929392 h 929394"/>
                      <a:gd name="connsiteX4" fmla="*/ 1220285 w 2548890"/>
                      <a:gd name="connsiteY4" fmla="*/ 19382 h 929394"/>
                      <a:gd name="connsiteX5" fmla="*/ 1630175 w 2548890"/>
                      <a:gd name="connsiteY5" fmla="*/ 927045 h 929394"/>
                      <a:gd name="connsiteX6" fmla="*/ 1954530 w 2548890"/>
                      <a:gd name="connsiteY6" fmla="*/ 115288 h 929394"/>
                      <a:gd name="connsiteX7" fmla="*/ 2274570 w 2548890"/>
                      <a:gd name="connsiteY7" fmla="*/ 595348 h 929394"/>
                      <a:gd name="connsiteX8" fmla="*/ 2548890 w 2548890"/>
                      <a:gd name="connsiteY8" fmla="*/ 183868 h 929394"/>
                      <a:gd name="connsiteX0" fmla="*/ 0 w 2548890"/>
                      <a:gd name="connsiteY0" fmla="*/ 478568 h 961204"/>
                      <a:gd name="connsiteX1" fmla="*/ 185302 w 2548890"/>
                      <a:gd name="connsiteY1" fmla="*/ 197965 h 961204"/>
                      <a:gd name="connsiteX2" fmla="*/ 300359 w 2548890"/>
                      <a:gd name="connsiteY2" fmla="*/ 39762 h 961204"/>
                      <a:gd name="connsiteX3" fmla="*/ 772774 w 2548890"/>
                      <a:gd name="connsiteY3" fmla="*/ 961202 h 961204"/>
                      <a:gd name="connsiteX4" fmla="*/ 1220285 w 2548890"/>
                      <a:gd name="connsiteY4" fmla="*/ 51192 h 961204"/>
                      <a:gd name="connsiteX5" fmla="*/ 1630175 w 2548890"/>
                      <a:gd name="connsiteY5" fmla="*/ 958855 h 961204"/>
                      <a:gd name="connsiteX6" fmla="*/ 1954530 w 2548890"/>
                      <a:gd name="connsiteY6" fmla="*/ 147098 h 961204"/>
                      <a:gd name="connsiteX7" fmla="*/ 2274570 w 2548890"/>
                      <a:gd name="connsiteY7" fmla="*/ 627158 h 961204"/>
                      <a:gd name="connsiteX8" fmla="*/ 2548890 w 2548890"/>
                      <a:gd name="connsiteY8" fmla="*/ 215678 h 961204"/>
                      <a:gd name="connsiteX0" fmla="*/ 0 w 2363588"/>
                      <a:gd name="connsiteY0" fmla="*/ 197965 h 961204"/>
                      <a:gd name="connsiteX1" fmla="*/ 115057 w 2363588"/>
                      <a:gd name="connsiteY1" fmla="*/ 39762 h 961204"/>
                      <a:gd name="connsiteX2" fmla="*/ 587472 w 2363588"/>
                      <a:gd name="connsiteY2" fmla="*/ 961202 h 961204"/>
                      <a:gd name="connsiteX3" fmla="*/ 1034983 w 2363588"/>
                      <a:gd name="connsiteY3" fmla="*/ 51192 h 961204"/>
                      <a:gd name="connsiteX4" fmla="*/ 1444873 w 2363588"/>
                      <a:gd name="connsiteY4" fmla="*/ 958855 h 961204"/>
                      <a:gd name="connsiteX5" fmla="*/ 1769228 w 2363588"/>
                      <a:gd name="connsiteY5" fmla="*/ 147098 h 961204"/>
                      <a:gd name="connsiteX6" fmla="*/ 2089268 w 2363588"/>
                      <a:gd name="connsiteY6" fmla="*/ 627158 h 961204"/>
                      <a:gd name="connsiteX7" fmla="*/ 2363588 w 2363588"/>
                      <a:gd name="connsiteY7" fmla="*/ 215678 h 961204"/>
                      <a:gd name="connsiteX0" fmla="*/ 0 w 2363588"/>
                      <a:gd name="connsiteY0" fmla="*/ 197965 h 961204"/>
                      <a:gd name="connsiteX1" fmla="*/ 115057 w 2363588"/>
                      <a:gd name="connsiteY1" fmla="*/ 39762 h 961204"/>
                      <a:gd name="connsiteX2" fmla="*/ 587472 w 2363588"/>
                      <a:gd name="connsiteY2" fmla="*/ 961202 h 961204"/>
                      <a:gd name="connsiteX3" fmla="*/ 1034983 w 2363588"/>
                      <a:gd name="connsiteY3" fmla="*/ 51192 h 961204"/>
                      <a:gd name="connsiteX4" fmla="*/ 1444873 w 2363588"/>
                      <a:gd name="connsiteY4" fmla="*/ 958855 h 961204"/>
                      <a:gd name="connsiteX5" fmla="*/ 1769228 w 2363588"/>
                      <a:gd name="connsiteY5" fmla="*/ 147098 h 961204"/>
                      <a:gd name="connsiteX6" fmla="*/ 2089268 w 2363588"/>
                      <a:gd name="connsiteY6" fmla="*/ 627158 h 961204"/>
                      <a:gd name="connsiteX7" fmla="*/ 2363588 w 2363588"/>
                      <a:gd name="connsiteY7" fmla="*/ 215678 h 961204"/>
                      <a:gd name="connsiteX0" fmla="*/ 0 w 2363588"/>
                      <a:gd name="connsiteY0" fmla="*/ 200154 h 963393"/>
                      <a:gd name="connsiteX1" fmla="*/ 115057 w 2363588"/>
                      <a:gd name="connsiteY1" fmla="*/ 41951 h 963393"/>
                      <a:gd name="connsiteX2" fmla="*/ 587472 w 2363588"/>
                      <a:gd name="connsiteY2" fmla="*/ 963391 h 963393"/>
                      <a:gd name="connsiteX3" fmla="*/ 1034983 w 2363588"/>
                      <a:gd name="connsiteY3" fmla="*/ 53381 h 963393"/>
                      <a:gd name="connsiteX4" fmla="*/ 1444873 w 2363588"/>
                      <a:gd name="connsiteY4" fmla="*/ 961044 h 963393"/>
                      <a:gd name="connsiteX5" fmla="*/ 1769228 w 2363588"/>
                      <a:gd name="connsiteY5" fmla="*/ 149287 h 963393"/>
                      <a:gd name="connsiteX6" fmla="*/ 2089268 w 2363588"/>
                      <a:gd name="connsiteY6" fmla="*/ 629347 h 963393"/>
                      <a:gd name="connsiteX7" fmla="*/ 2363588 w 2363588"/>
                      <a:gd name="connsiteY7" fmla="*/ 217867 h 963393"/>
                      <a:gd name="connsiteX0" fmla="*/ 0 w 2363588"/>
                      <a:gd name="connsiteY0" fmla="*/ 158301 h 921540"/>
                      <a:gd name="connsiteX1" fmla="*/ 115057 w 2363588"/>
                      <a:gd name="connsiteY1" fmla="*/ 98 h 921540"/>
                      <a:gd name="connsiteX2" fmla="*/ 587472 w 2363588"/>
                      <a:gd name="connsiteY2" fmla="*/ 921538 h 921540"/>
                      <a:gd name="connsiteX3" fmla="*/ 1034983 w 2363588"/>
                      <a:gd name="connsiteY3" fmla="*/ 11528 h 921540"/>
                      <a:gd name="connsiteX4" fmla="*/ 1444873 w 2363588"/>
                      <a:gd name="connsiteY4" fmla="*/ 919191 h 921540"/>
                      <a:gd name="connsiteX5" fmla="*/ 1769228 w 2363588"/>
                      <a:gd name="connsiteY5" fmla="*/ 107434 h 921540"/>
                      <a:gd name="connsiteX6" fmla="*/ 2089268 w 2363588"/>
                      <a:gd name="connsiteY6" fmla="*/ 587494 h 921540"/>
                      <a:gd name="connsiteX7" fmla="*/ 2363588 w 2363588"/>
                      <a:gd name="connsiteY7" fmla="*/ 176014 h 921540"/>
                      <a:gd name="connsiteX0" fmla="*/ 0 w 2714814"/>
                      <a:gd name="connsiteY0" fmla="*/ 930298 h 930298"/>
                      <a:gd name="connsiteX1" fmla="*/ 466283 w 2714814"/>
                      <a:gd name="connsiteY1" fmla="*/ 2 h 930298"/>
                      <a:gd name="connsiteX2" fmla="*/ 938698 w 2714814"/>
                      <a:gd name="connsiteY2" fmla="*/ 921442 h 930298"/>
                      <a:gd name="connsiteX3" fmla="*/ 1386209 w 2714814"/>
                      <a:gd name="connsiteY3" fmla="*/ 11432 h 930298"/>
                      <a:gd name="connsiteX4" fmla="*/ 1796099 w 2714814"/>
                      <a:gd name="connsiteY4" fmla="*/ 919095 h 930298"/>
                      <a:gd name="connsiteX5" fmla="*/ 2120454 w 2714814"/>
                      <a:gd name="connsiteY5" fmla="*/ 107338 h 930298"/>
                      <a:gd name="connsiteX6" fmla="*/ 2440494 w 2714814"/>
                      <a:gd name="connsiteY6" fmla="*/ 587398 h 930298"/>
                      <a:gd name="connsiteX7" fmla="*/ 2714814 w 2714814"/>
                      <a:gd name="connsiteY7" fmla="*/ 175918 h 930298"/>
                      <a:gd name="connsiteX0" fmla="*/ 0 w 2639119"/>
                      <a:gd name="connsiteY0" fmla="*/ 851702 h 921572"/>
                      <a:gd name="connsiteX1" fmla="*/ 390588 w 2639119"/>
                      <a:gd name="connsiteY1" fmla="*/ 130 h 921572"/>
                      <a:gd name="connsiteX2" fmla="*/ 863003 w 2639119"/>
                      <a:gd name="connsiteY2" fmla="*/ 921570 h 921572"/>
                      <a:gd name="connsiteX3" fmla="*/ 1310514 w 2639119"/>
                      <a:gd name="connsiteY3" fmla="*/ 11560 h 921572"/>
                      <a:gd name="connsiteX4" fmla="*/ 1720404 w 2639119"/>
                      <a:gd name="connsiteY4" fmla="*/ 919223 h 921572"/>
                      <a:gd name="connsiteX5" fmla="*/ 2044759 w 2639119"/>
                      <a:gd name="connsiteY5" fmla="*/ 107466 h 921572"/>
                      <a:gd name="connsiteX6" fmla="*/ 2364799 w 2639119"/>
                      <a:gd name="connsiteY6" fmla="*/ 587526 h 921572"/>
                      <a:gd name="connsiteX7" fmla="*/ 2639119 w 2639119"/>
                      <a:gd name="connsiteY7" fmla="*/ 176046 h 921572"/>
                      <a:gd name="connsiteX0" fmla="*/ 0 w 2639119"/>
                      <a:gd name="connsiteY0" fmla="*/ 851582 h 921452"/>
                      <a:gd name="connsiteX1" fmla="*/ 390588 w 2639119"/>
                      <a:gd name="connsiteY1" fmla="*/ 10 h 921452"/>
                      <a:gd name="connsiteX2" fmla="*/ 863003 w 2639119"/>
                      <a:gd name="connsiteY2" fmla="*/ 921450 h 921452"/>
                      <a:gd name="connsiteX3" fmla="*/ 1310514 w 2639119"/>
                      <a:gd name="connsiteY3" fmla="*/ 11440 h 921452"/>
                      <a:gd name="connsiteX4" fmla="*/ 1720404 w 2639119"/>
                      <a:gd name="connsiteY4" fmla="*/ 919103 h 921452"/>
                      <a:gd name="connsiteX5" fmla="*/ 2044759 w 2639119"/>
                      <a:gd name="connsiteY5" fmla="*/ 107346 h 921452"/>
                      <a:gd name="connsiteX6" fmla="*/ 2364799 w 2639119"/>
                      <a:gd name="connsiteY6" fmla="*/ 587406 h 921452"/>
                      <a:gd name="connsiteX7" fmla="*/ 2639119 w 2639119"/>
                      <a:gd name="connsiteY7" fmla="*/ 175926 h 921452"/>
                      <a:gd name="connsiteX0" fmla="*/ 0 w 2639119"/>
                      <a:gd name="connsiteY0" fmla="*/ 851582 h 925401"/>
                      <a:gd name="connsiteX1" fmla="*/ 390588 w 2639119"/>
                      <a:gd name="connsiteY1" fmla="*/ 10 h 925401"/>
                      <a:gd name="connsiteX2" fmla="*/ 863003 w 2639119"/>
                      <a:gd name="connsiteY2" fmla="*/ 921450 h 925401"/>
                      <a:gd name="connsiteX3" fmla="*/ 1310514 w 2639119"/>
                      <a:gd name="connsiteY3" fmla="*/ 11440 h 925401"/>
                      <a:gd name="connsiteX4" fmla="*/ 1759766 w 2639119"/>
                      <a:gd name="connsiteY4" fmla="*/ 925158 h 925401"/>
                      <a:gd name="connsiteX5" fmla="*/ 2044759 w 2639119"/>
                      <a:gd name="connsiteY5" fmla="*/ 107346 h 925401"/>
                      <a:gd name="connsiteX6" fmla="*/ 2364799 w 2639119"/>
                      <a:gd name="connsiteY6" fmla="*/ 587406 h 925401"/>
                      <a:gd name="connsiteX7" fmla="*/ 2639119 w 2639119"/>
                      <a:gd name="connsiteY7" fmla="*/ 175926 h 925401"/>
                      <a:gd name="connsiteX0" fmla="*/ 0 w 2639119"/>
                      <a:gd name="connsiteY0" fmla="*/ 851582 h 925161"/>
                      <a:gd name="connsiteX1" fmla="*/ 390588 w 2639119"/>
                      <a:gd name="connsiteY1" fmla="*/ 10 h 925161"/>
                      <a:gd name="connsiteX2" fmla="*/ 863003 w 2639119"/>
                      <a:gd name="connsiteY2" fmla="*/ 921450 h 925161"/>
                      <a:gd name="connsiteX3" fmla="*/ 1310514 w 2639119"/>
                      <a:gd name="connsiteY3" fmla="*/ 11440 h 925161"/>
                      <a:gd name="connsiteX4" fmla="*/ 1759766 w 2639119"/>
                      <a:gd name="connsiteY4" fmla="*/ 925158 h 925161"/>
                      <a:gd name="connsiteX5" fmla="*/ 2044759 w 2639119"/>
                      <a:gd name="connsiteY5" fmla="*/ 107346 h 925161"/>
                      <a:gd name="connsiteX6" fmla="*/ 2364799 w 2639119"/>
                      <a:gd name="connsiteY6" fmla="*/ 587406 h 925161"/>
                      <a:gd name="connsiteX7" fmla="*/ 2639119 w 2639119"/>
                      <a:gd name="connsiteY7" fmla="*/ 175926 h 925161"/>
                      <a:gd name="connsiteX0" fmla="*/ 0 w 2639119"/>
                      <a:gd name="connsiteY0" fmla="*/ 851582 h 925158"/>
                      <a:gd name="connsiteX1" fmla="*/ 390588 w 2639119"/>
                      <a:gd name="connsiteY1" fmla="*/ 10 h 925158"/>
                      <a:gd name="connsiteX2" fmla="*/ 863003 w 2639119"/>
                      <a:gd name="connsiteY2" fmla="*/ 921450 h 925158"/>
                      <a:gd name="connsiteX3" fmla="*/ 1310514 w 2639119"/>
                      <a:gd name="connsiteY3" fmla="*/ 11440 h 925158"/>
                      <a:gd name="connsiteX4" fmla="*/ 1759766 w 2639119"/>
                      <a:gd name="connsiteY4" fmla="*/ 925158 h 925158"/>
                      <a:gd name="connsiteX5" fmla="*/ 2211289 w 2639119"/>
                      <a:gd name="connsiteY5" fmla="*/ 10456 h 925158"/>
                      <a:gd name="connsiteX6" fmla="*/ 2364799 w 2639119"/>
                      <a:gd name="connsiteY6" fmla="*/ 587406 h 925158"/>
                      <a:gd name="connsiteX7" fmla="*/ 2639119 w 2639119"/>
                      <a:gd name="connsiteY7" fmla="*/ 175926 h 925158"/>
                      <a:gd name="connsiteX0" fmla="*/ 0 w 2695410"/>
                      <a:gd name="connsiteY0" fmla="*/ 851582 h 925158"/>
                      <a:gd name="connsiteX1" fmla="*/ 390588 w 2695410"/>
                      <a:gd name="connsiteY1" fmla="*/ 10 h 925158"/>
                      <a:gd name="connsiteX2" fmla="*/ 863003 w 2695410"/>
                      <a:gd name="connsiteY2" fmla="*/ 921450 h 925158"/>
                      <a:gd name="connsiteX3" fmla="*/ 1310514 w 2695410"/>
                      <a:gd name="connsiteY3" fmla="*/ 11440 h 925158"/>
                      <a:gd name="connsiteX4" fmla="*/ 1759766 w 2695410"/>
                      <a:gd name="connsiteY4" fmla="*/ 925158 h 925158"/>
                      <a:gd name="connsiteX5" fmla="*/ 2211289 w 2695410"/>
                      <a:gd name="connsiteY5" fmla="*/ 10456 h 925158"/>
                      <a:gd name="connsiteX6" fmla="*/ 2679692 w 2695410"/>
                      <a:gd name="connsiteY6" fmla="*/ 911382 h 925158"/>
                      <a:gd name="connsiteX7" fmla="*/ 2639119 w 2695410"/>
                      <a:gd name="connsiteY7" fmla="*/ 175926 h 925158"/>
                      <a:gd name="connsiteX0" fmla="*/ 0 w 3123570"/>
                      <a:gd name="connsiteY0" fmla="*/ 851582 h 925158"/>
                      <a:gd name="connsiteX1" fmla="*/ 390588 w 3123570"/>
                      <a:gd name="connsiteY1" fmla="*/ 10 h 925158"/>
                      <a:gd name="connsiteX2" fmla="*/ 863003 w 3123570"/>
                      <a:gd name="connsiteY2" fmla="*/ 921450 h 925158"/>
                      <a:gd name="connsiteX3" fmla="*/ 1310514 w 3123570"/>
                      <a:gd name="connsiteY3" fmla="*/ 11440 h 925158"/>
                      <a:gd name="connsiteX4" fmla="*/ 1759766 w 3123570"/>
                      <a:gd name="connsiteY4" fmla="*/ 925158 h 925158"/>
                      <a:gd name="connsiteX5" fmla="*/ 2211289 w 3123570"/>
                      <a:gd name="connsiteY5" fmla="*/ 10456 h 925158"/>
                      <a:gd name="connsiteX6" fmla="*/ 2679692 w 3123570"/>
                      <a:gd name="connsiteY6" fmla="*/ 911382 h 925158"/>
                      <a:gd name="connsiteX7" fmla="*/ 3123570 w 3123570"/>
                      <a:gd name="connsiteY7" fmla="*/ 9396 h 925158"/>
                      <a:gd name="connsiteX0" fmla="*/ 0 w 3041819"/>
                      <a:gd name="connsiteY0" fmla="*/ 851582 h 925158"/>
                      <a:gd name="connsiteX1" fmla="*/ 390588 w 3041819"/>
                      <a:gd name="connsiteY1" fmla="*/ 10 h 925158"/>
                      <a:gd name="connsiteX2" fmla="*/ 863003 w 3041819"/>
                      <a:gd name="connsiteY2" fmla="*/ 921450 h 925158"/>
                      <a:gd name="connsiteX3" fmla="*/ 1310514 w 3041819"/>
                      <a:gd name="connsiteY3" fmla="*/ 11440 h 925158"/>
                      <a:gd name="connsiteX4" fmla="*/ 1759766 w 3041819"/>
                      <a:gd name="connsiteY4" fmla="*/ 925158 h 925158"/>
                      <a:gd name="connsiteX5" fmla="*/ 2211289 w 3041819"/>
                      <a:gd name="connsiteY5" fmla="*/ 10456 h 925158"/>
                      <a:gd name="connsiteX6" fmla="*/ 2679692 w 3041819"/>
                      <a:gd name="connsiteY6" fmla="*/ 911382 h 925158"/>
                      <a:gd name="connsiteX7" fmla="*/ 3041819 w 3041819"/>
                      <a:gd name="connsiteY7" fmla="*/ 121425 h 925158"/>
                      <a:gd name="connsiteX0" fmla="*/ 0 w 3041819"/>
                      <a:gd name="connsiteY0" fmla="*/ 851582 h 925158"/>
                      <a:gd name="connsiteX1" fmla="*/ 390588 w 3041819"/>
                      <a:gd name="connsiteY1" fmla="*/ 10 h 925158"/>
                      <a:gd name="connsiteX2" fmla="*/ 863003 w 3041819"/>
                      <a:gd name="connsiteY2" fmla="*/ 921450 h 925158"/>
                      <a:gd name="connsiteX3" fmla="*/ 1310514 w 3041819"/>
                      <a:gd name="connsiteY3" fmla="*/ 11440 h 925158"/>
                      <a:gd name="connsiteX4" fmla="*/ 1759766 w 3041819"/>
                      <a:gd name="connsiteY4" fmla="*/ 925158 h 925158"/>
                      <a:gd name="connsiteX5" fmla="*/ 2211289 w 3041819"/>
                      <a:gd name="connsiteY5" fmla="*/ 10456 h 925158"/>
                      <a:gd name="connsiteX6" fmla="*/ 2679692 w 3041819"/>
                      <a:gd name="connsiteY6" fmla="*/ 911382 h 925158"/>
                      <a:gd name="connsiteX7" fmla="*/ 3041819 w 3041819"/>
                      <a:gd name="connsiteY7" fmla="*/ 121425 h 925158"/>
                      <a:gd name="connsiteX0" fmla="*/ 0 w 3041819"/>
                      <a:gd name="connsiteY0" fmla="*/ 851582 h 926521"/>
                      <a:gd name="connsiteX1" fmla="*/ 390588 w 3041819"/>
                      <a:gd name="connsiteY1" fmla="*/ 10 h 926521"/>
                      <a:gd name="connsiteX2" fmla="*/ 863003 w 3041819"/>
                      <a:gd name="connsiteY2" fmla="*/ 921450 h 926521"/>
                      <a:gd name="connsiteX3" fmla="*/ 1310514 w 3041819"/>
                      <a:gd name="connsiteY3" fmla="*/ 11440 h 926521"/>
                      <a:gd name="connsiteX4" fmla="*/ 1759766 w 3041819"/>
                      <a:gd name="connsiteY4" fmla="*/ 925158 h 926521"/>
                      <a:gd name="connsiteX5" fmla="*/ 2211289 w 3041819"/>
                      <a:gd name="connsiteY5" fmla="*/ 10456 h 926521"/>
                      <a:gd name="connsiteX6" fmla="*/ 2679692 w 3041819"/>
                      <a:gd name="connsiteY6" fmla="*/ 926521 h 926521"/>
                      <a:gd name="connsiteX7" fmla="*/ 3041819 w 3041819"/>
                      <a:gd name="connsiteY7" fmla="*/ 121425 h 926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41819" h="926521">
                        <a:moveTo>
                          <a:pt x="0" y="851582"/>
                        </a:moveTo>
                        <a:cubicBezTo>
                          <a:pt x="31894" y="760281"/>
                          <a:pt x="249782" y="3504"/>
                          <a:pt x="390588" y="10"/>
                        </a:cubicBezTo>
                        <a:cubicBezTo>
                          <a:pt x="531394" y="-3484"/>
                          <a:pt x="709682" y="919545"/>
                          <a:pt x="863003" y="921450"/>
                        </a:cubicBezTo>
                        <a:cubicBezTo>
                          <a:pt x="1016324" y="923355"/>
                          <a:pt x="1161054" y="10822"/>
                          <a:pt x="1310514" y="11440"/>
                        </a:cubicBezTo>
                        <a:cubicBezTo>
                          <a:pt x="1459974" y="12058"/>
                          <a:pt x="1609637" y="925322"/>
                          <a:pt x="1759766" y="925158"/>
                        </a:cubicBezTo>
                        <a:cubicBezTo>
                          <a:pt x="1909895" y="924994"/>
                          <a:pt x="2057968" y="10229"/>
                          <a:pt x="2211289" y="10456"/>
                        </a:cubicBezTo>
                        <a:cubicBezTo>
                          <a:pt x="2364610" y="10683"/>
                          <a:pt x="2535215" y="926193"/>
                          <a:pt x="2679692" y="926521"/>
                        </a:cubicBezTo>
                        <a:cubicBezTo>
                          <a:pt x="2824169" y="926849"/>
                          <a:pt x="2954189" y="332880"/>
                          <a:pt x="3041819" y="12142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hteck 112"/>
                  <p:cNvSpPr/>
                  <p:nvPr/>
                </p:nvSpPr>
                <p:spPr>
                  <a:xfrm>
                    <a:off x="2518902" y="4798491"/>
                    <a:ext cx="1162607" cy="7755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Freihandform 113"/>
                  <p:cNvSpPr/>
                  <p:nvPr/>
                </p:nvSpPr>
                <p:spPr>
                  <a:xfrm>
                    <a:off x="1247281" y="4862986"/>
                    <a:ext cx="3448130" cy="589533"/>
                  </a:xfrm>
                  <a:custGeom>
                    <a:avLst/>
                    <a:gdLst>
                      <a:gd name="connsiteX0" fmla="*/ 0 w 2548890"/>
                      <a:gd name="connsiteY0" fmla="*/ 331492 h 514377"/>
                      <a:gd name="connsiteX1" fmla="*/ 91440 w 2548890"/>
                      <a:gd name="connsiteY1" fmla="*/ 365782 h 514377"/>
                      <a:gd name="connsiteX2" fmla="*/ 342900 w 2548890"/>
                      <a:gd name="connsiteY2" fmla="*/ 182902 h 514377"/>
                      <a:gd name="connsiteX3" fmla="*/ 548640 w 2548890"/>
                      <a:gd name="connsiteY3" fmla="*/ 22882 h 514377"/>
                      <a:gd name="connsiteX4" fmla="*/ 902970 w 2548890"/>
                      <a:gd name="connsiteY4" fmla="*/ 514372 h 514377"/>
                      <a:gd name="connsiteX5" fmla="*/ 1268730 w 2548890"/>
                      <a:gd name="connsiteY5" fmla="*/ 34312 h 514377"/>
                      <a:gd name="connsiteX6" fmla="*/ 1554480 w 2548890"/>
                      <a:gd name="connsiteY6" fmla="*/ 502942 h 514377"/>
                      <a:gd name="connsiteX7" fmla="*/ 1954530 w 2548890"/>
                      <a:gd name="connsiteY7" fmla="*/ 22 h 514377"/>
                      <a:gd name="connsiteX8" fmla="*/ 2274570 w 2548890"/>
                      <a:gd name="connsiteY8" fmla="*/ 480082 h 514377"/>
                      <a:gd name="connsiteX9" fmla="*/ 2548890 w 2548890"/>
                      <a:gd name="connsiteY9" fmla="*/ 68602 h 514377"/>
                      <a:gd name="connsiteX0" fmla="*/ 0 w 2548890"/>
                      <a:gd name="connsiteY0" fmla="*/ 331492 h 518627"/>
                      <a:gd name="connsiteX1" fmla="*/ 91440 w 2548890"/>
                      <a:gd name="connsiteY1" fmla="*/ 365782 h 518627"/>
                      <a:gd name="connsiteX2" fmla="*/ 342900 w 2548890"/>
                      <a:gd name="connsiteY2" fmla="*/ 182902 h 518627"/>
                      <a:gd name="connsiteX3" fmla="*/ 548640 w 2548890"/>
                      <a:gd name="connsiteY3" fmla="*/ 22882 h 518627"/>
                      <a:gd name="connsiteX4" fmla="*/ 702680 w 2548890"/>
                      <a:gd name="connsiteY4" fmla="*/ 255948 h 518627"/>
                      <a:gd name="connsiteX5" fmla="*/ 902970 w 2548890"/>
                      <a:gd name="connsiteY5" fmla="*/ 514372 h 518627"/>
                      <a:gd name="connsiteX6" fmla="*/ 1268730 w 2548890"/>
                      <a:gd name="connsiteY6" fmla="*/ 34312 h 518627"/>
                      <a:gd name="connsiteX7" fmla="*/ 1554480 w 2548890"/>
                      <a:gd name="connsiteY7" fmla="*/ 502942 h 518627"/>
                      <a:gd name="connsiteX8" fmla="*/ 1954530 w 2548890"/>
                      <a:gd name="connsiteY8" fmla="*/ 22 h 518627"/>
                      <a:gd name="connsiteX9" fmla="*/ 2274570 w 2548890"/>
                      <a:gd name="connsiteY9" fmla="*/ 480082 h 518627"/>
                      <a:gd name="connsiteX10" fmla="*/ 2548890 w 2548890"/>
                      <a:gd name="connsiteY10" fmla="*/ 68602 h 518627"/>
                      <a:gd name="connsiteX0" fmla="*/ 0 w 2548890"/>
                      <a:gd name="connsiteY0" fmla="*/ 331492 h 523868"/>
                      <a:gd name="connsiteX1" fmla="*/ 91440 w 2548890"/>
                      <a:gd name="connsiteY1" fmla="*/ 365782 h 523868"/>
                      <a:gd name="connsiteX2" fmla="*/ 342900 w 2548890"/>
                      <a:gd name="connsiteY2" fmla="*/ 182902 h 523868"/>
                      <a:gd name="connsiteX3" fmla="*/ 548640 w 2548890"/>
                      <a:gd name="connsiteY3" fmla="*/ 22882 h 523868"/>
                      <a:gd name="connsiteX4" fmla="*/ 739014 w 2548890"/>
                      <a:gd name="connsiteY4" fmla="*/ 328615 h 523868"/>
                      <a:gd name="connsiteX5" fmla="*/ 902970 w 2548890"/>
                      <a:gd name="connsiteY5" fmla="*/ 514372 h 523868"/>
                      <a:gd name="connsiteX6" fmla="*/ 1268730 w 2548890"/>
                      <a:gd name="connsiteY6" fmla="*/ 34312 h 523868"/>
                      <a:gd name="connsiteX7" fmla="*/ 1554480 w 2548890"/>
                      <a:gd name="connsiteY7" fmla="*/ 502942 h 523868"/>
                      <a:gd name="connsiteX8" fmla="*/ 1954530 w 2548890"/>
                      <a:gd name="connsiteY8" fmla="*/ 22 h 523868"/>
                      <a:gd name="connsiteX9" fmla="*/ 2274570 w 2548890"/>
                      <a:gd name="connsiteY9" fmla="*/ 480082 h 523868"/>
                      <a:gd name="connsiteX10" fmla="*/ 2548890 w 2548890"/>
                      <a:gd name="connsiteY10" fmla="*/ 68602 h 523868"/>
                      <a:gd name="connsiteX0" fmla="*/ 0 w 2548890"/>
                      <a:gd name="connsiteY0" fmla="*/ 331492 h 576285"/>
                      <a:gd name="connsiteX1" fmla="*/ 91440 w 2548890"/>
                      <a:gd name="connsiteY1" fmla="*/ 365782 h 576285"/>
                      <a:gd name="connsiteX2" fmla="*/ 342900 w 2548890"/>
                      <a:gd name="connsiteY2" fmla="*/ 182902 h 576285"/>
                      <a:gd name="connsiteX3" fmla="*/ 548640 w 2548890"/>
                      <a:gd name="connsiteY3" fmla="*/ 22882 h 576285"/>
                      <a:gd name="connsiteX4" fmla="*/ 739014 w 2548890"/>
                      <a:gd name="connsiteY4" fmla="*/ 328615 h 576285"/>
                      <a:gd name="connsiteX5" fmla="*/ 933248 w 2548890"/>
                      <a:gd name="connsiteY5" fmla="*/ 568873 h 576285"/>
                      <a:gd name="connsiteX6" fmla="*/ 1268730 w 2548890"/>
                      <a:gd name="connsiteY6" fmla="*/ 34312 h 576285"/>
                      <a:gd name="connsiteX7" fmla="*/ 1554480 w 2548890"/>
                      <a:gd name="connsiteY7" fmla="*/ 502942 h 576285"/>
                      <a:gd name="connsiteX8" fmla="*/ 1954530 w 2548890"/>
                      <a:gd name="connsiteY8" fmla="*/ 22 h 576285"/>
                      <a:gd name="connsiteX9" fmla="*/ 2274570 w 2548890"/>
                      <a:gd name="connsiteY9" fmla="*/ 480082 h 576285"/>
                      <a:gd name="connsiteX10" fmla="*/ 2548890 w 2548890"/>
                      <a:gd name="connsiteY10" fmla="*/ 68602 h 576285"/>
                      <a:gd name="connsiteX0" fmla="*/ 0 w 2548890"/>
                      <a:gd name="connsiteY0" fmla="*/ 331492 h 568881"/>
                      <a:gd name="connsiteX1" fmla="*/ 91440 w 2548890"/>
                      <a:gd name="connsiteY1" fmla="*/ 365782 h 568881"/>
                      <a:gd name="connsiteX2" fmla="*/ 342900 w 2548890"/>
                      <a:gd name="connsiteY2" fmla="*/ 182902 h 568881"/>
                      <a:gd name="connsiteX3" fmla="*/ 548640 w 2548890"/>
                      <a:gd name="connsiteY3" fmla="*/ 22882 h 568881"/>
                      <a:gd name="connsiteX4" fmla="*/ 739014 w 2548890"/>
                      <a:gd name="connsiteY4" fmla="*/ 328615 h 568881"/>
                      <a:gd name="connsiteX5" fmla="*/ 933248 w 2548890"/>
                      <a:gd name="connsiteY5" fmla="*/ 568873 h 568881"/>
                      <a:gd name="connsiteX6" fmla="*/ 1268730 w 2548890"/>
                      <a:gd name="connsiteY6" fmla="*/ 34312 h 568881"/>
                      <a:gd name="connsiteX7" fmla="*/ 1554480 w 2548890"/>
                      <a:gd name="connsiteY7" fmla="*/ 502942 h 568881"/>
                      <a:gd name="connsiteX8" fmla="*/ 1954530 w 2548890"/>
                      <a:gd name="connsiteY8" fmla="*/ 22 h 568881"/>
                      <a:gd name="connsiteX9" fmla="*/ 2274570 w 2548890"/>
                      <a:gd name="connsiteY9" fmla="*/ 480082 h 568881"/>
                      <a:gd name="connsiteX10" fmla="*/ 2548890 w 2548890"/>
                      <a:gd name="connsiteY10" fmla="*/ 68602 h 568881"/>
                      <a:gd name="connsiteX0" fmla="*/ 0 w 2548890"/>
                      <a:gd name="connsiteY0" fmla="*/ 331492 h 823214"/>
                      <a:gd name="connsiteX1" fmla="*/ 91440 w 2548890"/>
                      <a:gd name="connsiteY1" fmla="*/ 365782 h 823214"/>
                      <a:gd name="connsiteX2" fmla="*/ 342900 w 2548890"/>
                      <a:gd name="connsiteY2" fmla="*/ 182902 h 823214"/>
                      <a:gd name="connsiteX3" fmla="*/ 548640 w 2548890"/>
                      <a:gd name="connsiteY3" fmla="*/ 22882 h 823214"/>
                      <a:gd name="connsiteX4" fmla="*/ 739014 w 2548890"/>
                      <a:gd name="connsiteY4" fmla="*/ 328615 h 823214"/>
                      <a:gd name="connsiteX5" fmla="*/ 945359 w 2548890"/>
                      <a:gd name="connsiteY5" fmla="*/ 823209 h 823214"/>
                      <a:gd name="connsiteX6" fmla="*/ 1268730 w 2548890"/>
                      <a:gd name="connsiteY6" fmla="*/ 34312 h 823214"/>
                      <a:gd name="connsiteX7" fmla="*/ 1554480 w 2548890"/>
                      <a:gd name="connsiteY7" fmla="*/ 502942 h 823214"/>
                      <a:gd name="connsiteX8" fmla="*/ 1954530 w 2548890"/>
                      <a:gd name="connsiteY8" fmla="*/ 22 h 823214"/>
                      <a:gd name="connsiteX9" fmla="*/ 2274570 w 2548890"/>
                      <a:gd name="connsiteY9" fmla="*/ 480082 h 823214"/>
                      <a:gd name="connsiteX10" fmla="*/ 2548890 w 2548890"/>
                      <a:gd name="connsiteY10" fmla="*/ 68602 h 823214"/>
                      <a:gd name="connsiteX0" fmla="*/ 0 w 2548890"/>
                      <a:gd name="connsiteY0" fmla="*/ 427539 h 926212"/>
                      <a:gd name="connsiteX1" fmla="*/ 91440 w 2548890"/>
                      <a:gd name="connsiteY1" fmla="*/ 461829 h 926212"/>
                      <a:gd name="connsiteX2" fmla="*/ 342900 w 2548890"/>
                      <a:gd name="connsiteY2" fmla="*/ 278949 h 926212"/>
                      <a:gd name="connsiteX3" fmla="*/ 548640 w 2548890"/>
                      <a:gd name="connsiteY3" fmla="*/ 118929 h 926212"/>
                      <a:gd name="connsiteX4" fmla="*/ 739014 w 2548890"/>
                      <a:gd name="connsiteY4" fmla="*/ 424662 h 926212"/>
                      <a:gd name="connsiteX5" fmla="*/ 945359 w 2548890"/>
                      <a:gd name="connsiteY5" fmla="*/ 919256 h 926212"/>
                      <a:gd name="connsiteX6" fmla="*/ 1286897 w 2548890"/>
                      <a:gd name="connsiteY6" fmla="*/ 3191 h 926212"/>
                      <a:gd name="connsiteX7" fmla="*/ 1554480 w 2548890"/>
                      <a:gd name="connsiteY7" fmla="*/ 598989 h 926212"/>
                      <a:gd name="connsiteX8" fmla="*/ 1954530 w 2548890"/>
                      <a:gd name="connsiteY8" fmla="*/ 96069 h 926212"/>
                      <a:gd name="connsiteX9" fmla="*/ 2274570 w 2548890"/>
                      <a:gd name="connsiteY9" fmla="*/ 576129 h 926212"/>
                      <a:gd name="connsiteX10" fmla="*/ 2548890 w 2548890"/>
                      <a:gd name="connsiteY10" fmla="*/ 164649 h 926212"/>
                      <a:gd name="connsiteX0" fmla="*/ 0 w 2548890"/>
                      <a:gd name="connsiteY0" fmla="*/ 424350 h 923023"/>
                      <a:gd name="connsiteX1" fmla="*/ 91440 w 2548890"/>
                      <a:gd name="connsiteY1" fmla="*/ 458640 h 923023"/>
                      <a:gd name="connsiteX2" fmla="*/ 342900 w 2548890"/>
                      <a:gd name="connsiteY2" fmla="*/ 275760 h 923023"/>
                      <a:gd name="connsiteX3" fmla="*/ 548640 w 2548890"/>
                      <a:gd name="connsiteY3" fmla="*/ 115740 h 923023"/>
                      <a:gd name="connsiteX4" fmla="*/ 739014 w 2548890"/>
                      <a:gd name="connsiteY4" fmla="*/ 421473 h 923023"/>
                      <a:gd name="connsiteX5" fmla="*/ 945359 w 2548890"/>
                      <a:gd name="connsiteY5" fmla="*/ 916067 h 923023"/>
                      <a:gd name="connsiteX6" fmla="*/ 1286897 w 2548890"/>
                      <a:gd name="connsiteY6" fmla="*/ 2 h 923023"/>
                      <a:gd name="connsiteX7" fmla="*/ 1554480 w 2548890"/>
                      <a:gd name="connsiteY7" fmla="*/ 595800 h 923023"/>
                      <a:gd name="connsiteX8" fmla="*/ 1954530 w 2548890"/>
                      <a:gd name="connsiteY8" fmla="*/ 92880 h 923023"/>
                      <a:gd name="connsiteX9" fmla="*/ 2274570 w 2548890"/>
                      <a:gd name="connsiteY9" fmla="*/ 572940 h 923023"/>
                      <a:gd name="connsiteX10" fmla="*/ 2548890 w 2548890"/>
                      <a:gd name="connsiteY10" fmla="*/ 161460 h 923023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7379 h 926141"/>
                      <a:gd name="connsiteX1" fmla="*/ 91440 w 2548890"/>
                      <a:gd name="connsiteY1" fmla="*/ 461669 h 926141"/>
                      <a:gd name="connsiteX2" fmla="*/ 342900 w 2548890"/>
                      <a:gd name="connsiteY2" fmla="*/ 278789 h 926141"/>
                      <a:gd name="connsiteX3" fmla="*/ 548640 w 2548890"/>
                      <a:gd name="connsiteY3" fmla="*/ 118769 h 926141"/>
                      <a:gd name="connsiteX4" fmla="*/ 739014 w 2548890"/>
                      <a:gd name="connsiteY4" fmla="*/ 424502 h 926141"/>
                      <a:gd name="connsiteX5" fmla="*/ 945359 w 2548890"/>
                      <a:gd name="connsiteY5" fmla="*/ 919096 h 926141"/>
                      <a:gd name="connsiteX6" fmla="*/ 1220285 w 2548890"/>
                      <a:gd name="connsiteY6" fmla="*/ 3 h 926141"/>
                      <a:gd name="connsiteX7" fmla="*/ 1630175 w 2548890"/>
                      <a:gd name="connsiteY7" fmla="*/ 907666 h 926141"/>
                      <a:gd name="connsiteX8" fmla="*/ 1954530 w 2548890"/>
                      <a:gd name="connsiteY8" fmla="*/ 95909 h 926141"/>
                      <a:gd name="connsiteX9" fmla="*/ 2274570 w 2548890"/>
                      <a:gd name="connsiteY9" fmla="*/ 575969 h 926141"/>
                      <a:gd name="connsiteX10" fmla="*/ 2548890 w 2548890"/>
                      <a:gd name="connsiteY10" fmla="*/ 164489 h 926141"/>
                      <a:gd name="connsiteX0" fmla="*/ 0 w 2548890"/>
                      <a:gd name="connsiteY0" fmla="*/ 427377 h 917178"/>
                      <a:gd name="connsiteX1" fmla="*/ 91440 w 2548890"/>
                      <a:gd name="connsiteY1" fmla="*/ 461667 h 917178"/>
                      <a:gd name="connsiteX2" fmla="*/ 342900 w 2548890"/>
                      <a:gd name="connsiteY2" fmla="*/ 278787 h 917178"/>
                      <a:gd name="connsiteX3" fmla="*/ 548640 w 2548890"/>
                      <a:gd name="connsiteY3" fmla="*/ 118767 h 917178"/>
                      <a:gd name="connsiteX4" fmla="*/ 739014 w 2548890"/>
                      <a:gd name="connsiteY4" fmla="*/ 424500 h 917178"/>
                      <a:gd name="connsiteX5" fmla="*/ 772774 w 2548890"/>
                      <a:gd name="connsiteY5" fmla="*/ 910011 h 917178"/>
                      <a:gd name="connsiteX6" fmla="*/ 1220285 w 2548890"/>
                      <a:gd name="connsiteY6" fmla="*/ 1 h 917178"/>
                      <a:gd name="connsiteX7" fmla="*/ 1630175 w 2548890"/>
                      <a:gd name="connsiteY7" fmla="*/ 907664 h 917178"/>
                      <a:gd name="connsiteX8" fmla="*/ 1954530 w 2548890"/>
                      <a:gd name="connsiteY8" fmla="*/ 95907 h 917178"/>
                      <a:gd name="connsiteX9" fmla="*/ 2274570 w 2548890"/>
                      <a:gd name="connsiteY9" fmla="*/ 575967 h 917178"/>
                      <a:gd name="connsiteX10" fmla="*/ 2548890 w 2548890"/>
                      <a:gd name="connsiteY10" fmla="*/ 164487 h 917178"/>
                      <a:gd name="connsiteX0" fmla="*/ 0 w 2548890"/>
                      <a:gd name="connsiteY0" fmla="*/ 427377 h 910103"/>
                      <a:gd name="connsiteX1" fmla="*/ 91440 w 2548890"/>
                      <a:gd name="connsiteY1" fmla="*/ 461667 h 910103"/>
                      <a:gd name="connsiteX2" fmla="*/ 342900 w 2548890"/>
                      <a:gd name="connsiteY2" fmla="*/ 278787 h 910103"/>
                      <a:gd name="connsiteX3" fmla="*/ 548640 w 2548890"/>
                      <a:gd name="connsiteY3" fmla="*/ 118767 h 910103"/>
                      <a:gd name="connsiteX4" fmla="*/ 739014 w 2548890"/>
                      <a:gd name="connsiteY4" fmla="*/ 424500 h 910103"/>
                      <a:gd name="connsiteX5" fmla="*/ 772774 w 2548890"/>
                      <a:gd name="connsiteY5" fmla="*/ 910011 h 910103"/>
                      <a:gd name="connsiteX6" fmla="*/ 1220285 w 2548890"/>
                      <a:gd name="connsiteY6" fmla="*/ 1 h 910103"/>
                      <a:gd name="connsiteX7" fmla="*/ 1630175 w 2548890"/>
                      <a:gd name="connsiteY7" fmla="*/ 907664 h 910103"/>
                      <a:gd name="connsiteX8" fmla="*/ 1954530 w 2548890"/>
                      <a:gd name="connsiteY8" fmla="*/ 95907 h 910103"/>
                      <a:gd name="connsiteX9" fmla="*/ 2274570 w 2548890"/>
                      <a:gd name="connsiteY9" fmla="*/ 575967 h 910103"/>
                      <a:gd name="connsiteX10" fmla="*/ 2548890 w 2548890"/>
                      <a:gd name="connsiteY10" fmla="*/ 164487 h 910103"/>
                      <a:gd name="connsiteX0" fmla="*/ 0 w 2548890"/>
                      <a:gd name="connsiteY0" fmla="*/ 427377 h 910419"/>
                      <a:gd name="connsiteX1" fmla="*/ 91440 w 2548890"/>
                      <a:gd name="connsiteY1" fmla="*/ 461667 h 910419"/>
                      <a:gd name="connsiteX2" fmla="*/ 342900 w 2548890"/>
                      <a:gd name="connsiteY2" fmla="*/ 278787 h 910419"/>
                      <a:gd name="connsiteX3" fmla="*/ 548640 w 2548890"/>
                      <a:gd name="connsiteY3" fmla="*/ 118767 h 910419"/>
                      <a:gd name="connsiteX4" fmla="*/ 772774 w 2548890"/>
                      <a:gd name="connsiteY4" fmla="*/ 910011 h 910419"/>
                      <a:gd name="connsiteX5" fmla="*/ 1220285 w 2548890"/>
                      <a:gd name="connsiteY5" fmla="*/ 1 h 910419"/>
                      <a:gd name="connsiteX6" fmla="*/ 1630175 w 2548890"/>
                      <a:gd name="connsiteY6" fmla="*/ 907664 h 910419"/>
                      <a:gd name="connsiteX7" fmla="*/ 1954530 w 2548890"/>
                      <a:gd name="connsiteY7" fmla="*/ 95907 h 910419"/>
                      <a:gd name="connsiteX8" fmla="*/ 2274570 w 2548890"/>
                      <a:gd name="connsiteY8" fmla="*/ 575967 h 910419"/>
                      <a:gd name="connsiteX9" fmla="*/ 2548890 w 2548890"/>
                      <a:gd name="connsiteY9" fmla="*/ 164487 h 910419"/>
                      <a:gd name="connsiteX0" fmla="*/ 0 w 2548890"/>
                      <a:gd name="connsiteY0" fmla="*/ 462893 h 945531"/>
                      <a:gd name="connsiteX1" fmla="*/ 91440 w 2548890"/>
                      <a:gd name="connsiteY1" fmla="*/ 497183 h 945531"/>
                      <a:gd name="connsiteX2" fmla="*/ 342900 w 2548890"/>
                      <a:gd name="connsiteY2" fmla="*/ 314303 h 945531"/>
                      <a:gd name="connsiteX3" fmla="*/ 306414 w 2548890"/>
                      <a:gd name="connsiteY3" fmla="*/ 21059 h 945531"/>
                      <a:gd name="connsiteX4" fmla="*/ 772774 w 2548890"/>
                      <a:gd name="connsiteY4" fmla="*/ 945527 h 945531"/>
                      <a:gd name="connsiteX5" fmla="*/ 1220285 w 2548890"/>
                      <a:gd name="connsiteY5" fmla="*/ 35517 h 945531"/>
                      <a:gd name="connsiteX6" fmla="*/ 1630175 w 2548890"/>
                      <a:gd name="connsiteY6" fmla="*/ 943180 h 945531"/>
                      <a:gd name="connsiteX7" fmla="*/ 1954530 w 2548890"/>
                      <a:gd name="connsiteY7" fmla="*/ 131423 h 945531"/>
                      <a:gd name="connsiteX8" fmla="*/ 2274570 w 2548890"/>
                      <a:gd name="connsiteY8" fmla="*/ 611483 h 945531"/>
                      <a:gd name="connsiteX9" fmla="*/ 2548890 w 2548890"/>
                      <a:gd name="connsiteY9" fmla="*/ 200003 h 945531"/>
                      <a:gd name="connsiteX0" fmla="*/ 0 w 2548890"/>
                      <a:gd name="connsiteY0" fmla="*/ 441852 h 924490"/>
                      <a:gd name="connsiteX1" fmla="*/ 91440 w 2548890"/>
                      <a:gd name="connsiteY1" fmla="*/ 476142 h 924490"/>
                      <a:gd name="connsiteX2" fmla="*/ 342900 w 2548890"/>
                      <a:gd name="connsiteY2" fmla="*/ 293262 h 924490"/>
                      <a:gd name="connsiteX3" fmla="*/ 306414 w 2548890"/>
                      <a:gd name="connsiteY3" fmla="*/ 18 h 924490"/>
                      <a:gd name="connsiteX4" fmla="*/ 772774 w 2548890"/>
                      <a:gd name="connsiteY4" fmla="*/ 924486 h 924490"/>
                      <a:gd name="connsiteX5" fmla="*/ 1220285 w 2548890"/>
                      <a:gd name="connsiteY5" fmla="*/ 14476 h 924490"/>
                      <a:gd name="connsiteX6" fmla="*/ 1630175 w 2548890"/>
                      <a:gd name="connsiteY6" fmla="*/ 922139 h 924490"/>
                      <a:gd name="connsiteX7" fmla="*/ 1954530 w 2548890"/>
                      <a:gd name="connsiteY7" fmla="*/ 110382 h 924490"/>
                      <a:gd name="connsiteX8" fmla="*/ 2274570 w 2548890"/>
                      <a:gd name="connsiteY8" fmla="*/ 590442 h 924490"/>
                      <a:gd name="connsiteX9" fmla="*/ 2548890 w 2548890"/>
                      <a:gd name="connsiteY9" fmla="*/ 178962 h 924490"/>
                      <a:gd name="connsiteX0" fmla="*/ 0 w 2548890"/>
                      <a:gd name="connsiteY0" fmla="*/ 438824 h 921460"/>
                      <a:gd name="connsiteX1" fmla="*/ 91440 w 2548890"/>
                      <a:gd name="connsiteY1" fmla="*/ 473114 h 921460"/>
                      <a:gd name="connsiteX2" fmla="*/ 342900 w 2548890"/>
                      <a:gd name="connsiteY2" fmla="*/ 290234 h 921460"/>
                      <a:gd name="connsiteX3" fmla="*/ 300359 w 2548890"/>
                      <a:gd name="connsiteY3" fmla="*/ 18 h 921460"/>
                      <a:gd name="connsiteX4" fmla="*/ 772774 w 2548890"/>
                      <a:gd name="connsiteY4" fmla="*/ 921458 h 921460"/>
                      <a:gd name="connsiteX5" fmla="*/ 1220285 w 2548890"/>
                      <a:gd name="connsiteY5" fmla="*/ 11448 h 921460"/>
                      <a:gd name="connsiteX6" fmla="*/ 1630175 w 2548890"/>
                      <a:gd name="connsiteY6" fmla="*/ 919111 h 921460"/>
                      <a:gd name="connsiteX7" fmla="*/ 1954530 w 2548890"/>
                      <a:gd name="connsiteY7" fmla="*/ 107354 h 921460"/>
                      <a:gd name="connsiteX8" fmla="*/ 2274570 w 2548890"/>
                      <a:gd name="connsiteY8" fmla="*/ 587414 h 921460"/>
                      <a:gd name="connsiteX9" fmla="*/ 2548890 w 2548890"/>
                      <a:gd name="connsiteY9" fmla="*/ 175934 h 921460"/>
                      <a:gd name="connsiteX0" fmla="*/ 0 w 2548890"/>
                      <a:gd name="connsiteY0" fmla="*/ 455683 h 938319"/>
                      <a:gd name="connsiteX1" fmla="*/ 91440 w 2548890"/>
                      <a:gd name="connsiteY1" fmla="*/ 489973 h 938319"/>
                      <a:gd name="connsiteX2" fmla="*/ 127926 w 2548890"/>
                      <a:gd name="connsiteY2" fmla="*/ 352510 h 938319"/>
                      <a:gd name="connsiteX3" fmla="*/ 300359 w 2548890"/>
                      <a:gd name="connsiteY3" fmla="*/ 16877 h 938319"/>
                      <a:gd name="connsiteX4" fmla="*/ 772774 w 2548890"/>
                      <a:gd name="connsiteY4" fmla="*/ 938317 h 938319"/>
                      <a:gd name="connsiteX5" fmla="*/ 1220285 w 2548890"/>
                      <a:gd name="connsiteY5" fmla="*/ 28307 h 938319"/>
                      <a:gd name="connsiteX6" fmla="*/ 1630175 w 2548890"/>
                      <a:gd name="connsiteY6" fmla="*/ 935970 h 938319"/>
                      <a:gd name="connsiteX7" fmla="*/ 1954530 w 2548890"/>
                      <a:gd name="connsiteY7" fmla="*/ 124213 h 938319"/>
                      <a:gd name="connsiteX8" fmla="*/ 2274570 w 2548890"/>
                      <a:gd name="connsiteY8" fmla="*/ 604273 h 938319"/>
                      <a:gd name="connsiteX9" fmla="*/ 2548890 w 2548890"/>
                      <a:gd name="connsiteY9" fmla="*/ 192793 h 938319"/>
                      <a:gd name="connsiteX0" fmla="*/ 0 w 2548890"/>
                      <a:gd name="connsiteY0" fmla="*/ 449094 h 931730"/>
                      <a:gd name="connsiteX1" fmla="*/ 91440 w 2548890"/>
                      <a:gd name="connsiteY1" fmla="*/ 483384 h 931730"/>
                      <a:gd name="connsiteX2" fmla="*/ 149121 w 2548890"/>
                      <a:gd name="connsiteY2" fmla="*/ 439783 h 931730"/>
                      <a:gd name="connsiteX3" fmla="*/ 300359 w 2548890"/>
                      <a:gd name="connsiteY3" fmla="*/ 10288 h 931730"/>
                      <a:gd name="connsiteX4" fmla="*/ 772774 w 2548890"/>
                      <a:gd name="connsiteY4" fmla="*/ 931728 h 931730"/>
                      <a:gd name="connsiteX5" fmla="*/ 1220285 w 2548890"/>
                      <a:gd name="connsiteY5" fmla="*/ 21718 h 931730"/>
                      <a:gd name="connsiteX6" fmla="*/ 1630175 w 2548890"/>
                      <a:gd name="connsiteY6" fmla="*/ 929381 h 931730"/>
                      <a:gd name="connsiteX7" fmla="*/ 1954530 w 2548890"/>
                      <a:gd name="connsiteY7" fmla="*/ 117624 h 931730"/>
                      <a:gd name="connsiteX8" fmla="*/ 2274570 w 2548890"/>
                      <a:gd name="connsiteY8" fmla="*/ 597684 h 931730"/>
                      <a:gd name="connsiteX9" fmla="*/ 2548890 w 2548890"/>
                      <a:gd name="connsiteY9" fmla="*/ 186204 h 931730"/>
                      <a:gd name="connsiteX0" fmla="*/ 0 w 2548890"/>
                      <a:gd name="connsiteY0" fmla="*/ 446758 h 929394"/>
                      <a:gd name="connsiteX1" fmla="*/ 91440 w 2548890"/>
                      <a:gd name="connsiteY1" fmla="*/ 481048 h 929394"/>
                      <a:gd name="connsiteX2" fmla="*/ 300359 w 2548890"/>
                      <a:gd name="connsiteY2" fmla="*/ 7952 h 929394"/>
                      <a:gd name="connsiteX3" fmla="*/ 772774 w 2548890"/>
                      <a:gd name="connsiteY3" fmla="*/ 929392 h 929394"/>
                      <a:gd name="connsiteX4" fmla="*/ 1220285 w 2548890"/>
                      <a:gd name="connsiteY4" fmla="*/ 19382 h 929394"/>
                      <a:gd name="connsiteX5" fmla="*/ 1630175 w 2548890"/>
                      <a:gd name="connsiteY5" fmla="*/ 927045 h 929394"/>
                      <a:gd name="connsiteX6" fmla="*/ 1954530 w 2548890"/>
                      <a:gd name="connsiteY6" fmla="*/ 115288 h 929394"/>
                      <a:gd name="connsiteX7" fmla="*/ 2274570 w 2548890"/>
                      <a:gd name="connsiteY7" fmla="*/ 595348 h 929394"/>
                      <a:gd name="connsiteX8" fmla="*/ 2548890 w 2548890"/>
                      <a:gd name="connsiteY8" fmla="*/ 183868 h 929394"/>
                      <a:gd name="connsiteX0" fmla="*/ 0 w 2548890"/>
                      <a:gd name="connsiteY0" fmla="*/ 478568 h 961204"/>
                      <a:gd name="connsiteX1" fmla="*/ 185302 w 2548890"/>
                      <a:gd name="connsiteY1" fmla="*/ 197965 h 961204"/>
                      <a:gd name="connsiteX2" fmla="*/ 300359 w 2548890"/>
                      <a:gd name="connsiteY2" fmla="*/ 39762 h 961204"/>
                      <a:gd name="connsiteX3" fmla="*/ 772774 w 2548890"/>
                      <a:gd name="connsiteY3" fmla="*/ 961202 h 961204"/>
                      <a:gd name="connsiteX4" fmla="*/ 1220285 w 2548890"/>
                      <a:gd name="connsiteY4" fmla="*/ 51192 h 961204"/>
                      <a:gd name="connsiteX5" fmla="*/ 1630175 w 2548890"/>
                      <a:gd name="connsiteY5" fmla="*/ 958855 h 961204"/>
                      <a:gd name="connsiteX6" fmla="*/ 1954530 w 2548890"/>
                      <a:gd name="connsiteY6" fmla="*/ 147098 h 961204"/>
                      <a:gd name="connsiteX7" fmla="*/ 2274570 w 2548890"/>
                      <a:gd name="connsiteY7" fmla="*/ 627158 h 961204"/>
                      <a:gd name="connsiteX8" fmla="*/ 2548890 w 2548890"/>
                      <a:gd name="connsiteY8" fmla="*/ 215678 h 961204"/>
                      <a:gd name="connsiteX0" fmla="*/ 0 w 2363588"/>
                      <a:gd name="connsiteY0" fmla="*/ 197965 h 961204"/>
                      <a:gd name="connsiteX1" fmla="*/ 115057 w 2363588"/>
                      <a:gd name="connsiteY1" fmla="*/ 39762 h 961204"/>
                      <a:gd name="connsiteX2" fmla="*/ 587472 w 2363588"/>
                      <a:gd name="connsiteY2" fmla="*/ 961202 h 961204"/>
                      <a:gd name="connsiteX3" fmla="*/ 1034983 w 2363588"/>
                      <a:gd name="connsiteY3" fmla="*/ 51192 h 961204"/>
                      <a:gd name="connsiteX4" fmla="*/ 1444873 w 2363588"/>
                      <a:gd name="connsiteY4" fmla="*/ 958855 h 961204"/>
                      <a:gd name="connsiteX5" fmla="*/ 1769228 w 2363588"/>
                      <a:gd name="connsiteY5" fmla="*/ 147098 h 961204"/>
                      <a:gd name="connsiteX6" fmla="*/ 2089268 w 2363588"/>
                      <a:gd name="connsiteY6" fmla="*/ 627158 h 961204"/>
                      <a:gd name="connsiteX7" fmla="*/ 2363588 w 2363588"/>
                      <a:gd name="connsiteY7" fmla="*/ 215678 h 961204"/>
                      <a:gd name="connsiteX0" fmla="*/ 0 w 2363588"/>
                      <a:gd name="connsiteY0" fmla="*/ 197965 h 961204"/>
                      <a:gd name="connsiteX1" fmla="*/ 115057 w 2363588"/>
                      <a:gd name="connsiteY1" fmla="*/ 39762 h 961204"/>
                      <a:gd name="connsiteX2" fmla="*/ 587472 w 2363588"/>
                      <a:gd name="connsiteY2" fmla="*/ 961202 h 961204"/>
                      <a:gd name="connsiteX3" fmla="*/ 1034983 w 2363588"/>
                      <a:gd name="connsiteY3" fmla="*/ 51192 h 961204"/>
                      <a:gd name="connsiteX4" fmla="*/ 1444873 w 2363588"/>
                      <a:gd name="connsiteY4" fmla="*/ 958855 h 961204"/>
                      <a:gd name="connsiteX5" fmla="*/ 1769228 w 2363588"/>
                      <a:gd name="connsiteY5" fmla="*/ 147098 h 961204"/>
                      <a:gd name="connsiteX6" fmla="*/ 2089268 w 2363588"/>
                      <a:gd name="connsiteY6" fmla="*/ 627158 h 961204"/>
                      <a:gd name="connsiteX7" fmla="*/ 2363588 w 2363588"/>
                      <a:gd name="connsiteY7" fmla="*/ 215678 h 961204"/>
                      <a:gd name="connsiteX0" fmla="*/ 0 w 2363588"/>
                      <a:gd name="connsiteY0" fmla="*/ 200154 h 963393"/>
                      <a:gd name="connsiteX1" fmla="*/ 115057 w 2363588"/>
                      <a:gd name="connsiteY1" fmla="*/ 41951 h 963393"/>
                      <a:gd name="connsiteX2" fmla="*/ 587472 w 2363588"/>
                      <a:gd name="connsiteY2" fmla="*/ 963391 h 963393"/>
                      <a:gd name="connsiteX3" fmla="*/ 1034983 w 2363588"/>
                      <a:gd name="connsiteY3" fmla="*/ 53381 h 963393"/>
                      <a:gd name="connsiteX4" fmla="*/ 1444873 w 2363588"/>
                      <a:gd name="connsiteY4" fmla="*/ 961044 h 963393"/>
                      <a:gd name="connsiteX5" fmla="*/ 1769228 w 2363588"/>
                      <a:gd name="connsiteY5" fmla="*/ 149287 h 963393"/>
                      <a:gd name="connsiteX6" fmla="*/ 2089268 w 2363588"/>
                      <a:gd name="connsiteY6" fmla="*/ 629347 h 963393"/>
                      <a:gd name="connsiteX7" fmla="*/ 2363588 w 2363588"/>
                      <a:gd name="connsiteY7" fmla="*/ 217867 h 963393"/>
                      <a:gd name="connsiteX0" fmla="*/ 0 w 2363588"/>
                      <a:gd name="connsiteY0" fmla="*/ 158301 h 921540"/>
                      <a:gd name="connsiteX1" fmla="*/ 115057 w 2363588"/>
                      <a:gd name="connsiteY1" fmla="*/ 98 h 921540"/>
                      <a:gd name="connsiteX2" fmla="*/ 587472 w 2363588"/>
                      <a:gd name="connsiteY2" fmla="*/ 921538 h 921540"/>
                      <a:gd name="connsiteX3" fmla="*/ 1034983 w 2363588"/>
                      <a:gd name="connsiteY3" fmla="*/ 11528 h 921540"/>
                      <a:gd name="connsiteX4" fmla="*/ 1444873 w 2363588"/>
                      <a:gd name="connsiteY4" fmla="*/ 919191 h 921540"/>
                      <a:gd name="connsiteX5" fmla="*/ 1769228 w 2363588"/>
                      <a:gd name="connsiteY5" fmla="*/ 107434 h 921540"/>
                      <a:gd name="connsiteX6" fmla="*/ 2089268 w 2363588"/>
                      <a:gd name="connsiteY6" fmla="*/ 587494 h 921540"/>
                      <a:gd name="connsiteX7" fmla="*/ 2363588 w 2363588"/>
                      <a:gd name="connsiteY7" fmla="*/ 176014 h 921540"/>
                      <a:gd name="connsiteX0" fmla="*/ 0 w 2714814"/>
                      <a:gd name="connsiteY0" fmla="*/ 930298 h 930298"/>
                      <a:gd name="connsiteX1" fmla="*/ 466283 w 2714814"/>
                      <a:gd name="connsiteY1" fmla="*/ 2 h 930298"/>
                      <a:gd name="connsiteX2" fmla="*/ 938698 w 2714814"/>
                      <a:gd name="connsiteY2" fmla="*/ 921442 h 930298"/>
                      <a:gd name="connsiteX3" fmla="*/ 1386209 w 2714814"/>
                      <a:gd name="connsiteY3" fmla="*/ 11432 h 930298"/>
                      <a:gd name="connsiteX4" fmla="*/ 1796099 w 2714814"/>
                      <a:gd name="connsiteY4" fmla="*/ 919095 h 930298"/>
                      <a:gd name="connsiteX5" fmla="*/ 2120454 w 2714814"/>
                      <a:gd name="connsiteY5" fmla="*/ 107338 h 930298"/>
                      <a:gd name="connsiteX6" fmla="*/ 2440494 w 2714814"/>
                      <a:gd name="connsiteY6" fmla="*/ 587398 h 930298"/>
                      <a:gd name="connsiteX7" fmla="*/ 2714814 w 2714814"/>
                      <a:gd name="connsiteY7" fmla="*/ 175918 h 930298"/>
                      <a:gd name="connsiteX0" fmla="*/ 0 w 2639119"/>
                      <a:gd name="connsiteY0" fmla="*/ 851702 h 921572"/>
                      <a:gd name="connsiteX1" fmla="*/ 390588 w 2639119"/>
                      <a:gd name="connsiteY1" fmla="*/ 130 h 921572"/>
                      <a:gd name="connsiteX2" fmla="*/ 863003 w 2639119"/>
                      <a:gd name="connsiteY2" fmla="*/ 921570 h 921572"/>
                      <a:gd name="connsiteX3" fmla="*/ 1310514 w 2639119"/>
                      <a:gd name="connsiteY3" fmla="*/ 11560 h 921572"/>
                      <a:gd name="connsiteX4" fmla="*/ 1720404 w 2639119"/>
                      <a:gd name="connsiteY4" fmla="*/ 919223 h 921572"/>
                      <a:gd name="connsiteX5" fmla="*/ 2044759 w 2639119"/>
                      <a:gd name="connsiteY5" fmla="*/ 107466 h 921572"/>
                      <a:gd name="connsiteX6" fmla="*/ 2364799 w 2639119"/>
                      <a:gd name="connsiteY6" fmla="*/ 587526 h 921572"/>
                      <a:gd name="connsiteX7" fmla="*/ 2639119 w 2639119"/>
                      <a:gd name="connsiteY7" fmla="*/ 176046 h 921572"/>
                      <a:gd name="connsiteX0" fmla="*/ 0 w 2639119"/>
                      <a:gd name="connsiteY0" fmla="*/ 851582 h 921452"/>
                      <a:gd name="connsiteX1" fmla="*/ 390588 w 2639119"/>
                      <a:gd name="connsiteY1" fmla="*/ 10 h 921452"/>
                      <a:gd name="connsiteX2" fmla="*/ 863003 w 2639119"/>
                      <a:gd name="connsiteY2" fmla="*/ 921450 h 921452"/>
                      <a:gd name="connsiteX3" fmla="*/ 1310514 w 2639119"/>
                      <a:gd name="connsiteY3" fmla="*/ 11440 h 921452"/>
                      <a:gd name="connsiteX4" fmla="*/ 1720404 w 2639119"/>
                      <a:gd name="connsiteY4" fmla="*/ 919103 h 921452"/>
                      <a:gd name="connsiteX5" fmla="*/ 2044759 w 2639119"/>
                      <a:gd name="connsiteY5" fmla="*/ 107346 h 921452"/>
                      <a:gd name="connsiteX6" fmla="*/ 2364799 w 2639119"/>
                      <a:gd name="connsiteY6" fmla="*/ 587406 h 921452"/>
                      <a:gd name="connsiteX7" fmla="*/ 2639119 w 2639119"/>
                      <a:gd name="connsiteY7" fmla="*/ 175926 h 921452"/>
                      <a:gd name="connsiteX0" fmla="*/ 0 w 2639119"/>
                      <a:gd name="connsiteY0" fmla="*/ 851582 h 925401"/>
                      <a:gd name="connsiteX1" fmla="*/ 390588 w 2639119"/>
                      <a:gd name="connsiteY1" fmla="*/ 10 h 925401"/>
                      <a:gd name="connsiteX2" fmla="*/ 863003 w 2639119"/>
                      <a:gd name="connsiteY2" fmla="*/ 921450 h 925401"/>
                      <a:gd name="connsiteX3" fmla="*/ 1310514 w 2639119"/>
                      <a:gd name="connsiteY3" fmla="*/ 11440 h 925401"/>
                      <a:gd name="connsiteX4" fmla="*/ 1759766 w 2639119"/>
                      <a:gd name="connsiteY4" fmla="*/ 925158 h 925401"/>
                      <a:gd name="connsiteX5" fmla="*/ 2044759 w 2639119"/>
                      <a:gd name="connsiteY5" fmla="*/ 107346 h 925401"/>
                      <a:gd name="connsiteX6" fmla="*/ 2364799 w 2639119"/>
                      <a:gd name="connsiteY6" fmla="*/ 587406 h 925401"/>
                      <a:gd name="connsiteX7" fmla="*/ 2639119 w 2639119"/>
                      <a:gd name="connsiteY7" fmla="*/ 175926 h 925401"/>
                      <a:gd name="connsiteX0" fmla="*/ 0 w 2639119"/>
                      <a:gd name="connsiteY0" fmla="*/ 851582 h 925161"/>
                      <a:gd name="connsiteX1" fmla="*/ 390588 w 2639119"/>
                      <a:gd name="connsiteY1" fmla="*/ 10 h 925161"/>
                      <a:gd name="connsiteX2" fmla="*/ 863003 w 2639119"/>
                      <a:gd name="connsiteY2" fmla="*/ 921450 h 925161"/>
                      <a:gd name="connsiteX3" fmla="*/ 1310514 w 2639119"/>
                      <a:gd name="connsiteY3" fmla="*/ 11440 h 925161"/>
                      <a:gd name="connsiteX4" fmla="*/ 1759766 w 2639119"/>
                      <a:gd name="connsiteY4" fmla="*/ 925158 h 925161"/>
                      <a:gd name="connsiteX5" fmla="*/ 2044759 w 2639119"/>
                      <a:gd name="connsiteY5" fmla="*/ 107346 h 925161"/>
                      <a:gd name="connsiteX6" fmla="*/ 2364799 w 2639119"/>
                      <a:gd name="connsiteY6" fmla="*/ 587406 h 925161"/>
                      <a:gd name="connsiteX7" fmla="*/ 2639119 w 2639119"/>
                      <a:gd name="connsiteY7" fmla="*/ 175926 h 925161"/>
                      <a:gd name="connsiteX0" fmla="*/ 0 w 2639119"/>
                      <a:gd name="connsiteY0" fmla="*/ 851582 h 925158"/>
                      <a:gd name="connsiteX1" fmla="*/ 390588 w 2639119"/>
                      <a:gd name="connsiteY1" fmla="*/ 10 h 925158"/>
                      <a:gd name="connsiteX2" fmla="*/ 863003 w 2639119"/>
                      <a:gd name="connsiteY2" fmla="*/ 921450 h 925158"/>
                      <a:gd name="connsiteX3" fmla="*/ 1310514 w 2639119"/>
                      <a:gd name="connsiteY3" fmla="*/ 11440 h 925158"/>
                      <a:gd name="connsiteX4" fmla="*/ 1759766 w 2639119"/>
                      <a:gd name="connsiteY4" fmla="*/ 925158 h 925158"/>
                      <a:gd name="connsiteX5" fmla="*/ 2211289 w 2639119"/>
                      <a:gd name="connsiteY5" fmla="*/ 10456 h 925158"/>
                      <a:gd name="connsiteX6" fmla="*/ 2364799 w 2639119"/>
                      <a:gd name="connsiteY6" fmla="*/ 587406 h 925158"/>
                      <a:gd name="connsiteX7" fmla="*/ 2639119 w 2639119"/>
                      <a:gd name="connsiteY7" fmla="*/ 175926 h 925158"/>
                      <a:gd name="connsiteX0" fmla="*/ 0 w 2695410"/>
                      <a:gd name="connsiteY0" fmla="*/ 851582 h 925158"/>
                      <a:gd name="connsiteX1" fmla="*/ 390588 w 2695410"/>
                      <a:gd name="connsiteY1" fmla="*/ 10 h 925158"/>
                      <a:gd name="connsiteX2" fmla="*/ 863003 w 2695410"/>
                      <a:gd name="connsiteY2" fmla="*/ 921450 h 925158"/>
                      <a:gd name="connsiteX3" fmla="*/ 1310514 w 2695410"/>
                      <a:gd name="connsiteY3" fmla="*/ 11440 h 925158"/>
                      <a:gd name="connsiteX4" fmla="*/ 1759766 w 2695410"/>
                      <a:gd name="connsiteY4" fmla="*/ 925158 h 925158"/>
                      <a:gd name="connsiteX5" fmla="*/ 2211289 w 2695410"/>
                      <a:gd name="connsiteY5" fmla="*/ 10456 h 925158"/>
                      <a:gd name="connsiteX6" fmla="*/ 2679692 w 2695410"/>
                      <a:gd name="connsiteY6" fmla="*/ 911382 h 925158"/>
                      <a:gd name="connsiteX7" fmla="*/ 2639119 w 2695410"/>
                      <a:gd name="connsiteY7" fmla="*/ 175926 h 925158"/>
                      <a:gd name="connsiteX0" fmla="*/ 0 w 3123570"/>
                      <a:gd name="connsiteY0" fmla="*/ 851582 h 925158"/>
                      <a:gd name="connsiteX1" fmla="*/ 390588 w 3123570"/>
                      <a:gd name="connsiteY1" fmla="*/ 10 h 925158"/>
                      <a:gd name="connsiteX2" fmla="*/ 863003 w 3123570"/>
                      <a:gd name="connsiteY2" fmla="*/ 921450 h 925158"/>
                      <a:gd name="connsiteX3" fmla="*/ 1310514 w 3123570"/>
                      <a:gd name="connsiteY3" fmla="*/ 11440 h 925158"/>
                      <a:gd name="connsiteX4" fmla="*/ 1759766 w 3123570"/>
                      <a:gd name="connsiteY4" fmla="*/ 925158 h 925158"/>
                      <a:gd name="connsiteX5" fmla="*/ 2211289 w 3123570"/>
                      <a:gd name="connsiteY5" fmla="*/ 10456 h 925158"/>
                      <a:gd name="connsiteX6" fmla="*/ 2679692 w 3123570"/>
                      <a:gd name="connsiteY6" fmla="*/ 911382 h 925158"/>
                      <a:gd name="connsiteX7" fmla="*/ 3123570 w 3123570"/>
                      <a:gd name="connsiteY7" fmla="*/ 9396 h 925158"/>
                      <a:gd name="connsiteX0" fmla="*/ 0 w 3041819"/>
                      <a:gd name="connsiteY0" fmla="*/ 851582 h 925158"/>
                      <a:gd name="connsiteX1" fmla="*/ 390588 w 3041819"/>
                      <a:gd name="connsiteY1" fmla="*/ 10 h 925158"/>
                      <a:gd name="connsiteX2" fmla="*/ 863003 w 3041819"/>
                      <a:gd name="connsiteY2" fmla="*/ 921450 h 925158"/>
                      <a:gd name="connsiteX3" fmla="*/ 1310514 w 3041819"/>
                      <a:gd name="connsiteY3" fmla="*/ 11440 h 925158"/>
                      <a:gd name="connsiteX4" fmla="*/ 1759766 w 3041819"/>
                      <a:gd name="connsiteY4" fmla="*/ 925158 h 925158"/>
                      <a:gd name="connsiteX5" fmla="*/ 2211289 w 3041819"/>
                      <a:gd name="connsiteY5" fmla="*/ 10456 h 925158"/>
                      <a:gd name="connsiteX6" fmla="*/ 2679692 w 3041819"/>
                      <a:gd name="connsiteY6" fmla="*/ 911382 h 925158"/>
                      <a:gd name="connsiteX7" fmla="*/ 3041819 w 3041819"/>
                      <a:gd name="connsiteY7" fmla="*/ 121425 h 925158"/>
                      <a:gd name="connsiteX0" fmla="*/ 0 w 3041819"/>
                      <a:gd name="connsiteY0" fmla="*/ 851582 h 925158"/>
                      <a:gd name="connsiteX1" fmla="*/ 390588 w 3041819"/>
                      <a:gd name="connsiteY1" fmla="*/ 10 h 925158"/>
                      <a:gd name="connsiteX2" fmla="*/ 863003 w 3041819"/>
                      <a:gd name="connsiteY2" fmla="*/ 921450 h 925158"/>
                      <a:gd name="connsiteX3" fmla="*/ 1310514 w 3041819"/>
                      <a:gd name="connsiteY3" fmla="*/ 11440 h 925158"/>
                      <a:gd name="connsiteX4" fmla="*/ 1759766 w 3041819"/>
                      <a:gd name="connsiteY4" fmla="*/ 925158 h 925158"/>
                      <a:gd name="connsiteX5" fmla="*/ 2211289 w 3041819"/>
                      <a:gd name="connsiteY5" fmla="*/ 10456 h 925158"/>
                      <a:gd name="connsiteX6" fmla="*/ 2679692 w 3041819"/>
                      <a:gd name="connsiteY6" fmla="*/ 911382 h 925158"/>
                      <a:gd name="connsiteX7" fmla="*/ 3041819 w 3041819"/>
                      <a:gd name="connsiteY7" fmla="*/ 121425 h 925158"/>
                      <a:gd name="connsiteX0" fmla="*/ 0 w 3041819"/>
                      <a:gd name="connsiteY0" fmla="*/ 851582 h 926521"/>
                      <a:gd name="connsiteX1" fmla="*/ 390588 w 3041819"/>
                      <a:gd name="connsiteY1" fmla="*/ 10 h 926521"/>
                      <a:gd name="connsiteX2" fmla="*/ 863003 w 3041819"/>
                      <a:gd name="connsiteY2" fmla="*/ 921450 h 926521"/>
                      <a:gd name="connsiteX3" fmla="*/ 1310514 w 3041819"/>
                      <a:gd name="connsiteY3" fmla="*/ 11440 h 926521"/>
                      <a:gd name="connsiteX4" fmla="*/ 1759766 w 3041819"/>
                      <a:gd name="connsiteY4" fmla="*/ 925158 h 926521"/>
                      <a:gd name="connsiteX5" fmla="*/ 2211289 w 3041819"/>
                      <a:gd name="connsiteY5" fmla="*/ 10456 h 926521"/>
                      <a:gd name="connsiteX6" fmla="*/ 2679692 w 3041819"/>
                      <a:gd name="connsiteY6" fmla="*/ 926521 h 926521"/>
                      <a:gd name="connsiteX7" fmla="*/ 3041819 w 3041819"/>
                      <a:gd name="connsiteY7" fmla="*/ 121425 h 926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41819" h="926521">
                        <a:moveTo>
                          <a:pt x="0" y="851582"/>
                        </a:moveTo>
                        <a:cubicBezTo>
                          <a:pt x="31894" y="760281"/>
                          <a:pt x="249782" y="3504"/>
                          <a:pt x="390588" y="10"/>
                        </a:cubicBezTo>
                        <a:cubicBezTo>
                          <a:pt x="531394" y="-3484"/>
                          <a:pt x="709682" y="919545"/>
                          <a:pt x="863003" y="921450"/>
                        </a:cubicBezTo>
                        <a:cubicBezTo>
                          <a:pt x="1016324" y="923355"/>
                          <a:pt x="1161054" y="10822"/>
                          <a:pt x="1310514" y="11440"/>
                        </a:cubicBezTo>
                        <a:cubicBezTo>
                          <a:pt x="1459974" y="12058"/>
                          <a:pt x="1609637" y="925322"/>
                          <a:pt x="1759766" y="925158"/>
                        </a:cubicBezTo>
                        <a:cubicBezTo>
                          <a:pt x="1909895" y="924994"/>
                          <a:pt x="2057968" y="10229"/>
                          <a:pt x="2211289" y="10456"/>
                        </a:cubicBezTo>
                        <a:cubicBezTo>
                          <a:pt x="2364610" y="10683"/>
                          <a:pt x="2535215" y="926193"/>
                          <a:pt x="2679692" y="926521"/>
                        </a:cubicBezTo>
                        <a:cubicBezTo>
                          <a:pt x="2824169" y="926849"/>
                          <a:pt x="2954189" y="332880"/>
                          <a:pt x="3041819" y="12142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hteck 114"/>
                  <p:cNvSpPr/>
                  <p:nvPr/>
                </p:nvSpPr>
                <p:spPr>
                  <a:xfrm>
                    <a:off x="1155202" y="4855418"/>
                    <a:ext cx="422367" cy="5964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hteck 115"/>
                  <p:cNvSpPr/>
                  <p:nvPr/>
                </p:nvSpPr>
                <p:spPr>
                  <a:xfrm>
                    <a:off x="5893239" y="4605533"/>
                    <a:ext cx="1079061" cy="115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9" name="Gruppieren 88"/>
                <p:cNvGrpSpPr/>
                <p:nvPr/>
              </p:nvGrpSpPr>
              <p:grpSpPr>
                <a:xfrm>
                  <a:off x="2669514" y="3600590"/>
                  <a:ext cx="510324" cy="619542"/>
                  <a:chOff x="5684371" y="4652022"/>
                  <a:chExt cx="593725" cy="720792"/>
                </a:xfrm>
              </p:grpSpPr>
              <p:sp>
                <p:nvSpPr>
                  <p:cNvPr id="107" name="Freihandform 106"/>
                  <p:cNvSpPr/>
                  <p:nvPr/>
                </p:nvSpPr>
                <p:spPr>
                  <a:xfrm>
                    <a:off x="5684371" y="4652022"/>
                    <a:ext cx="593725" cy="720792"/>
                  </a:xfrm>
                  <a:custGeom>
                    <a:avLst/>
                    <a:gdLst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69875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98450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4917"/>
                      <a:gd name="connsiteX1" fmla="*/ 34925 w 593725"/>
                      <a:gd name="connsiteY1" fmla="*/ 327025 h 704917"/>
                      <a:gd name="connsiteX2" fmla="*/ 139700 w 593725"/>
                      <a:gd name="connsiteY2" fmla="*/ 593725 h 704917"/>
                      <a:gd name="connsiteX3" fmla="*/ 298450 w 593725"/>
                      <a:gd name="connsiteY3" fmla="*/ 704850 h 704917"/>
                      <a:gd name="connsiteX4" fmla="*/ 447675 w 593725"/>
                      <a:gd name="connsiteY4" fmla="*/ 606425 h 704917"/>
                      <a:gd name="connsiteX5" fmla="*/ 536575 w 593725"/>
                      <a:gd name="connsiteY5" fmla="*/ 390525 h 704917"/>
                      <a:gd name="connsiteX6" fmla="*/ 593725 w 593725"/>
                      <a:gd name="connsiteY6" fmla="*/ 12700 h 704917"/>
                      <a:gd name="connsiteX0" fmla="*/ 0 w 593725"/>
                      <a:gd name="connsiteY0" fmla="*/ 15875 h 720792"/>
                      <a:gd name="connsiteX1" fmla="*/ 34925 w 593725"/>
                      <a:gd name="connsiteY1" fmla="*/ 342900 h 720792"/>
                      <a:gd name="connsiteX2" fmla="*/ 139700 w 593725"/>
                      <a:gd name="connsiteY2" fmla="*/ 609600 h 720792"/>
                      <a:gd name="connsiteX3" fmla="*/ 298450 w 593725"/>
                      <a:gd name="connsiteY3" fmla="*/ 720725 h 720792"/>
                      <a:gd name="connsiteX4" fmla="*/ 447675 w 593725"/>
                      <a:gd name="connsiteY4" fmla="*/ 622300 h 720792"/>
                      <a:gd name="connsiteX5" fmla="*/ 536575 w 593725"/>
                      <a:gd name="connsiteY5" fmla="*/ 406400 h 720792"/>
                      <a:gd name="connsiteX6" fmla="*/ 593725 w 593725"/>
                      <a:gd name="connsiteY6" fmla="*/ 0 h 720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3725" h="720792">
                        <a:moveTo>
                          <a:pt x="0" y="15875"/>
                        </a:moveTo>
                        <a:cubicBezTo>
                          <a:pt x="5821" y="129910"/>
                          <a:pt x="11642" y="243946"/>
                          <a:pt x="34925" y="342900"/>
                        </a:cubicBezTo>
                        <a:cubicBezTo>
                          <a:pt x="58208" y="441854"/>
                          <a:pt x="95779" y="546629"/>
                          <a:pt x="139700" y="609600"/>
                        </a:cubicBezTo>
                        <a:cubicBezTo>
                          <a:pt x="183621" y="672571"/>
                          <a:pt x="247121" y="718608"/>
                          <a:pt x="298450" y="720725"/>
                        </a:cubicBezTo>
                        <a:cubicBezTo>
                          <a:pt x="349779" y="722842"/>
                          <a:pt x="407988" y="674688"/>
                          <a:pt x="447675" y="622300"/>
                        </a:cubicBezTo>
                        <a:cubicBezTo>
                          <a:pt x="487363" y="569913"/>
                          <a:pt x="512233" y="510117"/>
                          <a:pt x="536575" y="406400"/>
                        </a:cubicBezTo>
                        <a:cubicBezTo>
                          <a:pt x="560917" y="302683"/>
                          <a:pt x="577850" y="138906"/>
                          <a:pt x="593725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8" name="Gerader Verbinder 107"/>
                  <p:cNvCxnSpPr/>
                  <p:nvPr/>
                </p:nvCxnSpPr>
                <p:spPr>
                  <a:xfrm flipV="1">
                    <a:off x="5819307" y="4733046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Gerader Verbinder 108"/>
                  <p:cNvCxnSpPr/>
                  <p:nvPr/>
                </p:nvCxnSpPr>
                <p:spPr>
                  <a:xfrm flipV="1">
                    <a:off x="5819307" y="5117221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" name="Ellipse 109"/>
                  <p:cNvSpPr>
                    <a:spLocks noChangeAspect="1"/>
                  </p:cNvSpPr>
                  <p:nvPr/>
                </p:nvSpPr>
                <p:spPr>
                  <a:xfrm>
                    <a:off x="5875345" y="5012352"/>
                    <a:ext cx="221524" cy="221517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</a:gradFill>
                  <a:ln w="19050"/>
                  <a:scene3d>
                    <a:camera prst="orthographicFront"/>
                    <a:lightRig rig="threePt" dir="t"/>
                  </a:scene3d>
                  <a:sp3d>
                    <a:bevelT w="13335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0" name="Gruppieren 89"/>
                <p:cNvGrpSpPr/>
                <p:nvPr/>
              </p:nvGrpSpPr>
              <p:grpSpPr>
                <a:xfrm>
                  <a:off x="2168669" y="3601303"/>
                  <a:ext cx="3745539" cy="577047"/>
                  <a:chOff x="2168669" y="3601303"/>
                  <a:chExt cx="3745539" cy="577047"/>
                </a:xfrm>
              </p:grpSpPr>
              <p:grpSp>
                <p:nvGrpSpPr>
                  <p:cNvPr id="101" name="Gruppieren 100"/>
                  <p:cNvGrpSpPr/>
                  <p:nvPr/>
                </p:nvGrpSpPr>
                <p:grpSpPr>
                  <a:xfrm>
                    <a:off x="2168669" y="3745675"/>
                    <a:ext cx="3745539" cy="432675"/>
                    <a:chOff x="2359789" y="3647138"/>
                    <a:chExt cx="2952011" cy="572587"/>
                  </a:xfrm>
                </p:grpSpPr>
                <p:cxnSp>
                  <p:nvCxnSpPr>
                    <p:cNvPr id="103" name="Gerader Verbinder 102"/>
                    <p:cNvCxnSpPr/>
                    <p:nvPr/>
                  </p:nvCxnSpPr>
                  <p:spPr>
                    <a:xfrm>
                      <a:off x="2359789" y="4219725"/>
                      <a:ext cx="276036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Gerader Verbinder 103"/>
                    <p:cNvCxnSpPr/>
                    <p:nvPr/>
                  </p:nvCxnSpPr>
                  <p:spPr>
                    <a:xfrm>
                      <a:off x="3260416" y="3647138"/>
                      <a:ext cx="276036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Gerader Verbinder 104"/>
                    <p:cNvCxnSpPr/>
                    <p:nvPr/>
                  </p:nvCxnSpPr>
                  <p:spPr>
                    <a:xfrm>
                      <a:off x="4128845" y="4219725"/>
                      <a:ext cx="276036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Gerader Verbinder 105"/>
                    <p:cNvCxnSpPr/>
                    <p:nvPr/>
                  </p:nvCxnSpPr>
                  <p:spPr>
                    <a:xfrm>
                      <a:off x="5035764" y="3654405"/>
                      <a:ext cx="276036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2" name="Ellipse 101"/>
                  <p:cNvSpPr>
                    <a:spLocks noChangeAspect="1"/>
                  </p:cNvSpPr>
                  <p:nvPr/>
                </p:nvSpPr>
                <p:spPr>
                  <a:xfrm>
                    <a:off x="3364605" y="3601303"/>
                    <a:ext cx="220052" cy="22005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0090"/>
                      </a:gs>
                      <a:gs pos="50000">
                        <a:srgbClr val="000090">
                          <a:lumMod val="52000"/>
                          <a:lumOff val="48000"/>
                        </a:srgbClr>
                      </a:gs>
                      <a:gs pos="100000">
                        <a:srgbClr val="000090">
                          <a:lumMod val="25000"/>
                          <a:lumOff val="75000"/>
                        </a:srgbClr>
                      </a:gs>
                    </a:gsLst>
                  </a:gra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</p:grpSp>
            <p:grpSp>
              <p:nvGrpSpPr>
                <p:cNvPr id="91" name="Gruppieren 90"/>
                <p:cNvGrpSpPr/>
                <p:nvPr/>
              </p:nvGrpSpPr>
              <p:grpSpPr>
                <a:xfrm>
                  <a:off x="3772135" y="3564415"/>
                  <a:ext cx="510324" cy="651850"/>
                  <a:chOff x="5684371" y="4614433"/>
                  <a:chExt cx="593725" cy="758381"/>
                </a:xfrm>
              </p:grpSpPr>
              <p:cxnSp>
                <p:nvCxnSpPr>
                  <p:cNvPr id="97" name="Gerader Verbinder 96"/>
                  <p:cNvCxnSpPr/>
                  <p:nvPr/>
                </p:nvCxnSpPr>
                <p:spPr>
                  <a:xfrm flipV="1">
                    <a:off x="5819308" y="4733045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Ellipse 97"/>
                  <p:cNvSpPr>
                    <a:spLocks noChangeAspect="1"/>
                  </p:cNvSpPr>
                  <p:nvPr/>
                </p:nvSpPr>
                <p:spPr>
                  <a:xfrm>
                    <a:off x="5876755" y="4614433"/>
                    <a:ext cx="221524" cy="221519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</a:gradFill>
                  <a:ln w="19050"/>
                  <a:scene3d>
                    <a:camera prst="orthographicFront"/>
                    <a:lightRig rig="threePt" dir="t"/>
                  </a:scene3d>
                  <a:sp3d>
                    <a:bevelT w="13335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Freihandform 98"/>
                  <p:cNvSpPr/>
                  <p:nvPr/>
                </p:nvSpPr>
                <p:spPr>
                  <a:xfrm>
                    <a:off x="5684371" y="4652022"/>
                    <a:ext cx="593725" cy="720792"/>
                  </a:xfrm>
                  <a:custGeom>
                    <a:avLst/>
                    <a:gdLst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69875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98450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4917"/>
                      <a:gd name="connsiteX1" fmla="*/ 34925 w 593725"/>
                      <a:gd name="connsiteY1" fmla="*/ 327025 h 704917"/>
                      <a:gd name="connsiteX2" fmla="*/ 139700 w 593725"/>
                      <a:gd name="connsiteY2" fmla="*/ 593725 h 704917"/>
                      <a:gd name="connsiteX3" fmla="*/ 298450 w 593725"/>
                      <a:gd name="connsiteY3" fmla="*/ 704850 h 704917"/>
                      <a:gd name="connsiteX4" fmla="*/ 447675 w 593725"/>
                      <a:gd name="connsiteY4" fmla="*/ 606425 h 704917"/>
                      <a:gd name="connsiteX5" fmla="*/ 536575 w 593725"/>
                      <a:gd name="connsiteY5" fmla="*/ 390525 h 704917"/>
                      <a:gd name="connsiteX6" fmla="*/ 593725 w 593725"/>
                      <a:gd name="connsiteY6" fmla="*/ 12700 h 704917"/>
                      <a:gd name="connsiteX0" fmla="*/ 0 w 593725"/>
                      <a:gd name="connsiteY0" fmla="*/ 15875 h 720792"/>
                      <a:gd name="connsiteX1" fmla="*/ 34925 w 593725"/>
                      <a:gd name="connsiteY1" fmla="*/ 342900 h 720792"/>
                      <a:gd name="connsiteX2" fmla="*/ 139700 w 593725"/>
                      <a:gd name="connsiteY2" fmla="*/ 609600 h 720792"/>
                      <a:gd name="connsiteX3" fmla="*/ 298450 w 593725"/>
                      <a:gd name="connsiteY3" fmla="*/ 720725 h 720792"/>
                      <a:gd name="connsiteX4" fmla="*/ 447675 w 593725"/>
                      <a:gd name="connsiteY4" fmla="*/ 622300 h 720792"/>
                      <a:gd name="connsiteX5" fmla="*/ 536575 w 593725"/>
                      <a:gd name="connsiteY5" fmla="*/ 406400 h 720792"/>
                      <a:gd name="connsiteX6" fmla="*/ 593725 w 593725"/>
                      <a:gd name="connsiteY6" fmla="*/ 0 h 720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3725" h="720792">
                        <a:moveTo>
                          <a:pt x="0" y="15875"/>
                        </a:moveTo>
                        <a:cubicBezTo>
                          <a:pt x="5821" y="129910"/>
                          <a:pt x="11642" y="243946"/>
                          <a:pt x="34925" y="342900"/>
                        </a:cubicBezTo>
                        <a:cubicBezTo>
                          <a:pt x="58208" y="441854"/>
                          <a:pt x="95779" y="546629"/>
                          <a:pt x="139700" y="609600"/>
                        </a:cubicBezTo>
                        <a:cubicBezTo>
                          <a:pt x="183621" y="672571"/>
                          <a:pt x="247121" y="718608"/>
                          <a:pt x="298450" y="720725"/>
                        </a:cubicBezTo>
                        <a:cubicBezTo>
                          <a:pt x="349779" y="722842"/>
                          <a:pt x="407988" y="674688"/>
                          <a:pt x="447675" y="622300"/>
                        </a:cubicBezTo>
                        <a:cubicBezTo>
                          <a:pt x="487363" y="569913"/>
                          <a:pt x="512233" y="510117"/>
                          <a:pt x="536575" y="406400"/>
                        </a:cubicBezTo>
                        <a:cubicBezTo>
                          <a:pt x="560917" y="302683"/>
                          <a:pt x="577850" y="138906"/>
                          <a:pt x="593725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0" name="Gerader Verbinder 99"/>
                  <p:cNvCxnSpPr/>
                  <p:nvPr/>
                </p:nvCxnSpPr>
                <p:spPr>
                  <a:xfrm flipV="1">
                    <a:off x="5819307" y="5117221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" name="Gruppieren 91"/>
                <p:cNvGrpSpPr/>
                <p:nvPr/>
              </p:nvGrpSpPr>
              <p:grpSpPr>
                <a:xfrm>
                  <a:off x="4880873" y="3560497"/>
                  <a:ext cx="510324" cy="655782"/>
                  <a:chOff x="5684371" y="4609861"/>
                  <a:chExt cx="593725" cy="762953"/>
                </a:xfrm>
              </p:grpSpPr>
              <p:sp>
                <p:nvSpPr>
                  <p:cNvPr id="93" name="Freihandform 92"/>
                  <p:cNvSpPr/>
                  <p:nvPr/>
                </p:nvSpPr>
                <p:spPr>
                  <a:xfrm>
                    <a:off x="5684371" y="4652022"/>
                    <a:ext cx="593725" cy="720792"/>
                  </a:xfrm>
                  <a:custGeom>
                    <a:avLst/>
                    <a:gdLst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69875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98450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4917"/>
                      <a:gd name="connsiteX1" fmla="*/ 34925 w 593725"/>
                      <a:gd name="connsiteY1" fmla="*/ 327025 h 704917"/>
                      <a:gd name="connsiteX2" fmla="*/ 139700 w 593725"/>
                      <a:gd name="connsiteY2" fmla="*/ 593725 h 704917"/>
                      <a:gd name="connsiteX3" fmla="*/ 298450 w 593725"/>
                      <a:gd name="connsiteY3" fmla="*/ 704850 h 704917"/>
                      <a:gd name="connsiteX4" fmla="*/ 447675 w 593725"/>
                      <a:gd name="connsiteY4" fmla="*/ 606425 h 704917"/>
                      <a:gd name="connsiteX5" fmla="*/ 536575 w 593725"/>
                      <a:gd name="connsiteY5" fmla="*/ 390525 h 704917"/>
                      <a:gd name="connsiteX6" fmla="*/ 593725 w 593725"/>
                      <a:gd name="connsiteY6" fmla="*/ 12700 h 704917"/>
                      <a:gd name="connsiteX0" fmla="*/ 0 w 593725"/>
                      <a:gd name="connsiteY0" fmla="*/ 15875 h 720792"/>
                      <a:gd name="connsiteX1" fmla="*/ 34925 w 593725"/>
                      <a:gd name="connsiteY1" fmla="*/ 342900 h 720792"/>
                      <a:gd name="connsiteX2" fmla="*/ 139700 w 593725"/>
                      <a:gd name="connsiteY2" fmla="*/ 609600 h 720792"/>
                      <a:gd name="connsiteX3" fmla="*/ 298450 w 593725"/>
                      <a:gd name="connsiteY3" fmla="*/ 720725 h 720792"/>
                      <a:gd name="connsiteX4" fmla="*/ 447675 w 593725"/>
                      <a:gd name="connsiteY4" fmla="*/ 622300 h 720792"/>
                      <a:gd name="connsiteX5" fmla="*/ 536575 w 593725"/>
                      <a:gd name="connsiteY5" fmla="*/ 406400 h 720792"/>
                      <a:gd name="connsiteX6" fmla="*/ 593725 w 593725"/>
                      <a:gd name="connsiteY6" fmla="*/ 0 h 720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3725" h="720792">
                        <a:moveTo>
                          <a:pt x="0" y="15875"/>
                        </a:moveTo>
                        <a:cubicBezTo>
                          <a:pt x="5821" y="129910"/>
                          <a:pt x="11642" y="243946"/>
                          <a:pt x="34925" y="342900"/>
                        </a:cubicBezTo>
                        <a:cubicBezTo>
                          <a:pt x="58208" y="441854"/>
                          <a:pt x="95779" y="546629"/>
                          <a:pt x="139700" y="609600"/>
                        </a:cubicBezTo>
                        <a:cubicBezTo>
                          <a:pt x="183621" y="672571"/>
                          <a:pt x="247121" y="718608"/>
                          <a:pt x="298450" y="720725"/>
                        </a:cubicBezTo>
                        <a:cubicBezTo>
                          <a:pt x="349779" y="722842"/>
                          <a:pt x="407988" y="674688"/>
                          <a:pt x="447675" y="622300"/>
                        </a:cubicBezTo>
                        <a:cubicBezTo>
                          <a:pt x="487363" y="569913"/>
                          <a:pt x="512233" y="510117"/>
                          <a:pt x="536575" y="406400"/>
                        </a:cubicBezTo>
                        <a:cubicBezTo>
                          <a:pt x="560917" y="302683"/>
                          <a:pt x="577850" y="138906"/>
                          <a:pt x="593725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4" name="Gerader Verbinder 93"/>
                  <p:cNvCxnSpPr/>
                  <p:nvPr/>
                </p:nvCxnSpPr>
                <p:spPr>
                  <a:xfrm flipV="1">
                    <a:off x="5819308" y="4733046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Gerader Verbinder 94"/>
                  <p:cNvCxnSpPr/>
                  <p:nvPr/>
                </p:nvCxnSpPr>
                <p:spPr>
                  <a:xfrm flipV="1">
                    <a:off x="5819307" y="5117221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Ellipse 95"/>
                  <p:cNvSpPr>
                    <a:spLocks noChangeAspect="1"/>
                  </p:cNvSpPr>
                  <p:nvPr/>
                </p:nvSpPr>
                <p:spPr>
                  <a:xfrm>
                    <a:off x="5875330" y="4609861"/>
                    <a:ext cx="221524" cy="22152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</a:gradFill>
                  <a:ln w="19050"/>
                  <a:scene3d>
                    <a:camera prst="orthographicFront"/>
                    <a:lightRig rig="threePt" dir="t"/>
                  </a:scene3d>
                  <a:sp3d>
                    <a:bevelT w="13335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7" name="Ellipse 86"/>
              <p:cNvSpPr>
                <a:spLocks noChangeAspect="1"/>
              </p:cNvSpPr>
              <p:nvPr/>
            </p:nvSpPr>
            <p:spPr>
              <a:xfrm>
                <a:off x="5040085" y="3612730"/>
                <a:ext cx="184123" cy="184124"/>
              </a:xfrm>
              <a:prstGeom prst="ellipse">
                <a:avLst/>
              </a:prstGeom>
              <a:gradFill>
                <a:gsLst>
                  <a:gs pos="0">
                    <a:srgbClr val="000090"/>
                  </a:gs>
                  <a:gs pos="50000">
                    <a:srgbClr val="000090">
                      <a:lumMod val="52000"/>
                      <a:lumOff val="48000"/>
                    </a:srgbClr>
                  </a:gs>
                  <a:gs pos="100000">
                    <a:srgbClr val="000090">
                      <a:lumMod val="25000"/>
                      <a:lumOff val="75000"/>
                    </a:srgb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cxnSp>
          <p:nvCxnSpPr>
            <p:cNvPr id="75" name="Gerader Verbinder 74"/>
            <p:cNvCxnSpPr/>
            <p:nvPr/>
          </p:nvCxnSpPr>
          <p:spPr>
            <a:xfrm flipV="1">
              <a:off x="4962211" y="3966636"/>
              <a:ext cx="34852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hteck 75"/>
                <p:cNvSpPr/>
                <p:nvPr/>
              </p:nvSpPr>
              <p:spPr>
                <a:xfrm>
                  <a:off x="4462994" y="3834357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Rechteck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994" y="3834357"/>
                  <a:ext cx="410690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000" r="-5455"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Ellipse 76"/>
            <p:cNvSpPr/>
            <p:nvPr/>
          </p:nvSpPr>
          <p:spPr>
            <a:xfrm>
              <a:off x="5221945" y="3845647"/>
              <a:ext cx="237227" cy="237227"/>
            </a:xfrm>
            <a:prstGeom prst="ellipse">
              <a:avLst/>
            </a:prstGeom>
            <a:solidFill>
              <a:srgbClr val="3333FF"/>
            </a:solidFill>
            <a:ln w="28575">
              <a:solidFill>
                <a:srgbClr val="000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Ellipse 77"/>
            <p:cNvSpPr/>
            <p:nvPr/>
          </p:nvSpPr>
          <p:spPr>
            <a:xfrm>
              <a:off x="6196738" y="3845647"/>
              <a:ext cx="237227" cy="23722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Ellipse 78"/>
            <p:cNvSpPr/>
            <p:nvPr/>
          </p:nvSpPr>
          <p:spPr>
            <a:xfrm>
              <a:off x="7088653" y="3845646"/>
              <a:ext cx="237227" cy="2372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Ellipse 79"/>
            <p:cNvSpPr/>
            <p:nvPr/>
          </p:nvSpPr>
          <p:spPr>
            <a:xfrm>
              <a:off x="8016563" y="3845646"/>
              <a:ext cx="237227" cy="2372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feil nach rechts 80"/>
            <p:cNvSpPr/>
            <p:nvPr/>
          </p:nvSpPr>
          <p:spPr>
            <a:xfrm flipH="1">
              <a:off x="5634452" y="3845646"/>
              <a:ext cx="353962" cy="237227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Pfeil nach rechts 81"/>
            <p:cNvSpPr/>
            <p:nvPr/>
          </p:nvSpPr>
          <p:spPr>
            <a:xfrm>
              <a:off x="6615493" y="3845645"/>
              <a:ext cx="353962" cy="237227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feil nach rechts 82"/>
            <p:cNvSpPr/>
            <p:nvPr/>
          </p:nvSpPr>
          <p:spPr>
            <a:xfrm>
              <a:off x="7510843" y="3845645"/>
              <a:ext cx="353962" cy="237227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feld 83"/>
                <p:cNvSpPr txBox="1"/>
                <p:nvPr/>
              </p:nvSpPr>
              <p:spPr>
                <a:xfrm>
                  <a:off x="6202698" y="3778394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698" y="3778394"/>
                  <a:ext cx="22602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129" r="-16129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feld 84"/>
                <p:cNvSpPr txBox="1"/>
                <p:nvPr/>
              </p:nvSpPr>
              <p:spPr>
                <a:xfrm>
                  <a:off x="5234220" y="377347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feld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4220" y="3773479"/>
                  <a:ext cx="22602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5484" r="-3548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feld 116"/>
              <p:cNvSpPr txBox="1"/>
              <p:nvPr/>
            </p:nvSpPr>
            <p:spPr>
              <a:xfrm>
                <a:off x="3045982" y="4750801"/>
                <a:ext cx="4061174" cy="333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nary>
                    <m:r>
                      <a:rPr lang="de-DE" i="1">
                        <a:latin typeface="Cambria Math" panose="02040503050406030204" pitchFamily="18" charset="0"/>
                      </a:rPr>
                      <m:t>+. . . +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c</m:t>
                    </m:r>
                    <m:r>
                      <a:rPr lang="de-DE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b="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7" name="Textfeld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982" y="4750801"/>
                <a:ext cx="4061174" cy="333361"/>
              </a:xfrm>
              <a:prstGeom prst="rect">
                <a:avLst/>
              </a:prstGeom>
              <a:blipFill>
                <a:blip r:embed="rId9"/>
                <a:stretch>
                  <a:fillRect l="-2102" t="-132727" r="-2402" b="-2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uppieren 117"/>
          <p:cNvGrpSpPr>
            <a:grpSpLocks noChangeAspect="1"/>
          </p:cNvGrpSpPr>
          <p:nvPr/>
        </p:nvGrpSpPr>
        <p:grpSpPr>
          <a:xfrm>
            <a:off x="1845895" y="5201693"/>
            <a:ext cx="6359342" cy="738125"/>
            <a:chOff x="507771" y="5732475"/>
            <a:chExt cx="7936452" cy="921180"/>
          </a:xfrm>
        </p:grpSpPr>
        <p:grpSp>
          <p:nvGrpSpPr>
            <p:cNvPr id="119" name="Gruppieren 118"/>
            <p:cNvGrpSpPr/>
            <p:nvPr/>
          </p:nvGrpSpPr>
          <p:grpSpPr>
            <a:xfrm>
              <a:off x="507771" y="5732475"/>
              <a:ext cx="4714174" cy="921180"/>
              <a:chOff x="1899635" y="3138690"/>
              <a:chExt cx="5998684" cy="1172181"/>
            </a:xfrm>
          </p:grpSpPr>
          <p:grpSp>
            <p:nvGrpSpPr>
              <p:cNvPr id="129" name="Gruppieren 128"/>
              <p:cNvGrpSpPr/>
              <p:nvPr/>
            </p:nvGrpSpPr>
            <p:grpSpPr>
              <a:xfrm>
                <a:off x="1899635" y="3138690"/>
                <a:ext cx="5998684" cy="1172181"/>
                <a:chOff x="1176544" y="3560497"/>
                <a:chExt cx="6344396" cy="1239737"/>
              </a:xfrm>
            </p:grpSpPr>
            <p:grpSp>
              <p:nvGrpSpPr>
                <p:cNvPr id="131" name="Gruppieren 130"/>
                <p:cNvGrpSpPr/>
                <p:nvPr/>
              </p:nvGrpSpPr>
              <p:grpSpPr>
                <a:xfrm>
                  <a:off x="1176544" y="3644515"/>
                  <a:ext cx="6344396" cy="1155719"/>
                  <a:chOff x="1155202" y="4605533"/>
                  <a:chExt cx="5817098" cy="1155719"/>
                </a:xfrm>
              </p:grpSpPr>
              <p:sp>
                <p:nvSpPr>
                  <p:cNvPr id="154" name="Rechteck 153"/>
                  <p:cNvSpPr/>
                  <p:nvPr/>
                </p:nvSpPr>
                <p:spPr>
                  <a:xfrm>
                    <a:off x="3220758" y="4813857"/>
                    <a:ext cx="605064" cy="67265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ihandform 154"/>
                  <p:cNvSpPr/>
                  <p:nvPr/>
                </p:nvSpPr>
                <p:spPr>
                  <a:xfrm>
                    <a:off x="3322823" y="4862985"/>
                    <a:ext cx="3448130" cy="589533"/>
                  </a:xfrm>
                  <a:custGeom>
                    <a:avLst/>
                    <a:gdLst>
                      <a:gd name="connsiteX0" fmla="*/ 0 w 2548890"/>
                      <a:gd name="connsiteY0" fmla="*/ 331492 h 514377"/>
                      <a:gd name="connsiteX1" fmla="*/ 91440 w 2548890"/>
                      <a:gd name="connsiteY1" fmla="*/ 365782 h 514377"/>
                      <a:gd name="connsiteX2" fmla="*/ 342900 w 2548890"/>
                      <a:gd name="connsiteY2" fmla="*/ 182902 h 514377"/>
                      <a:gd name="connsiteX3" fmla="*/ 548640 w 2548890"/>
                      <a:gd name="connsiteY3" fmla="*/ 22882 h 514377"/>
                      <a:gd name="connsiteX4" fmla="*/ 902970 w 2548890"/>
                      <a:gd name="connsiteY4" fmla="*/ 514372 h 514377"/>
                      <a:gd name="connsiteX5" fmla="*/ 1268730 w 2548890"/>
                      <a:gd name="connsiteY5" fmla="*/ 34312 h 514377"/>
                      <a:gd name="connsiteX6" fmla="*/ 1554480 w 2548890"/>
                      <a:gd name="connsiteY6" fmla="*/ 502942 h 514377"/>
                      <a:gd name="connsiteX7" fmla="*/ 1954530 w 2548890"/>
                      <a:gd name="connsiteY7" fmla="*/ 22 h 514377"/>
                      <a:gd name="connsiteX8" fmla="*/ 2274570 w 2548890"/>
                      <a:gd name="connsiteY8" fmla="*/ 480082 h 514377"/>
                      <a:gd name="connsiteX9" fmla="*/ 2548890 w 2548890"/>
                      <a:gd name="connsiteY9" fmla="*/ 68602 h 514377"/>
                      <a:gd name="connsiteX0" fmla="*/ 0 w 2548890"/>
                      <a:gd name="connsiteY0" fmla="*/ 331492 h 518627"/>
                      <a:gd name="connsiteX1" fmla="*/ 91440 w 2548890"/>
                      <a:gd name="connsiteY1" fmla="*/ 365782 h 518627"/>
                      <a:gd name="connsiteX2" fmla="*/ 342900 w 2548890"/>
                      <a:gd name="connsiteY2" fmla="*/ 182902 h 518627"/>
                      <a:gd name="connsiteX3" fmla="*/ 548640 w 2548890"/>
                      <a:gd name="connsiteY3" fmla="*/ 22882 h 518627"/>
                      <a:gd name="connsiteX4" fmla="*/ 702680 w 2548890"/>
                      <a:gd name="connsiteY4" fmla="*/ 255948 h 518627"/>
                      <a:gd name="connsiteX5" fmla="*/ 902970 w 2548890"/>
                      <a:gd name="connsiteY5" fmla="*/ 514372 h 518627"/>
                      <a:gd name="connsiteX6" fmla="*/ 1268730 w 2548890"/>
                      <a:gd name="connsiteY6" fmla="*/ 34312 h 518627"/>
                      <a:gd name="connsiteX7" fmla="*/ 1554480 w 2548890"/>
                      <a:gd name="connsiteY7" fmla="*/ 502942 h 518627"/>
                      <a:gd name="connsiteX8" fmla="*/ 1954530 w 2548890"/>
                      <a:gd name="connsiteY8" fmla="*/ 22 h 518627"/>
                      <a:gd name="connsiteX9" fmla="*/ 2274570 w 2548890"/>
                      <a:gd name="connsiteY9" fmla="*/ 480082 h 518627"/>
                      <a:gd name="connsiteX10" fmla="*/ 2548890 w 2548890"/>
                      <a:gd name="connsiteY10" fmla="*/ 68602 h 518627"/>
                      <a:gd name="connsiteX0" fmla="*/ 0 w 2548890"/>
                      <a:gd name="connsiteY0" fmla="*/ 331492 h 523868"/>
                      <a:gd name="connsiteX1" fmla="*/ 91440 w 2548890"/>
                      <a:gd name="connsiteY1" fmla="*/ 365782 h 523868"/>
                      <a:gd name="connsiteX2" fmla="*/ 342900 w 2548890"/>
                      <a:gd name="connsiteY2" fmla="*/ 182902 h 523868"/>
                      <a:gd name="connsiteX3" fmla="*/ 548640 w 2548890"/>
                      <a:gd name="connsiteY3" fmla="*/ 22882 h 523868"/>
                      <a:gd name="connsiteX4" fmla="*/ 739014 w 2548890"/>
                      <a:gd name="connsiteY4" fmla="*/ 328615 h 523868"/>
                      <a:gd name="connsiteX5" fmla="*/ 902970 w 2548890"/>
                      <a:gd name="connsiteY5" fmla="*/ 514372 h 523868"/>
                      <a:gd name="connsiteX6" fmla="*/ 1268730 w 2548890"/>
                      <a:gd name="connsiteY6" fmla="*/ 34312 h 523868"/>
                      <a:gd name="connsiteX7" fmla="*/ 1554480 w 2548890"/>
                      <a:gd name="connsiteY7" fmla="*/ 502942 h 523868"/>
                      <a:gd name="connsiteX8" fmla="*/ 1954530 w 2548890"/>
                      <a:gd name="connsiteY8" fmla="*/ 22 h 523868"/>
                      <a:gd name="connsiteX9" fmla="*/ 2274570 w 2548890"/>
                      <a:gd name="connsiteY9" fmla="*/ 480082 h 523868"/>
                      <a:gd name="connsiteX10" fmla="*/ 2548890 w 2548890"/>
                      <a:gd name="connsiteY10" fmla="*/ 68602 h 523868"/>
                      <a:gd name="connsiteX0" fmla="*/ 0 w 2548890"/>
                      <a:gd name="connsiteY0" fmla="*/ 331492 h 576285"/>
                      <a:gd name="connsiteX1" fmla="*/ 91440 w 2548890"/>
                      <a:gd name="connsiteY1" fmla="*/ 365782 h 576285"/>
                      <a:gd name="connsiteX2" fmla="*/ 342900 w 2548890"/>
                      <a:gd name="connsiteY2" fmla="*/ 182902 h 576285"/>
                      <a:gd name="connsiteX3" fmla="*/ 548640 w 2548890"/>
                      <a:gd name="connsiteY3" fmla="*/ 22882 h 576285"/>
                      <a:gd name="connsiteX4" fmla="*/ 739014 w 2548890"/>
                      <a:gd name="connsiteY4" fmla="*/ 328615 h 576285"/>
                      <a:gd name="connsiteX5" fmla="*/ 933248 w 2548890"/>
                      <a:gd name="connsiteY5" fmla="*/ 568873 h 576285"/>
                      <a:gd name="connsiteX6" fmla="*/ 1268730 w 2548890"/>
                      <a:gd name="connsiteY6" fmla="*/ 34312 h 576285"/>
                      <a:gd name="connsiteX7" fmla="*/ 1554480 w 2548890"/>
                      <a:gd name="connsiteY7" fmla="*/ 502942 h 576285"/>
                      <a:gd name="connsiteX8" fmla="*/ 1954530 w 2548890"/>
                      <a:gd name="connsiteY8" fmla="*/ 22 h 576285"/>
                      <a:gd name="connsiteX9" fmla="*/ 2274570 w 2548890"/>
                      <a:gd name="connsiteY9" fmla="*/ 480082 h 576285"/>
                      <a:gd name="connsiteX10" fmla="*/ 2548890 w 2548890"/>
                      <a:gd name="connsiteY10" fmla="*/ 68602 h 576285"/>
                      <a:gd name="connsiteX0" fmla="*/ 0 w 2548890"/>
                      <a:gd name="connsiteY0" fmla="*/ 331492 h 568881"/>
                      <a:gd name="connsiteX1" fmla="*/ 91440 w 2548890"/>
                      <a:gd name="connsiteY1" fmla="*/ 365782 h 568881"/>
                      <a:gd name="connsiteX2" fmla="*/ 342900 w 2548890"/>
                      <a:gd name="connsiteY2" fmla="*/ 182902 h 568881"/>
                      <a:gd name="connsiteX3" fmla="*/ 548640 w 2548890"/>
                      <a:gd name="connsiteY3" fmla="*/ 22882 h 568881"/>
                      <a:gd name="connsiteX4" fmla="*/ 739014 w 2548890"/>
                      <a:gd name="connsiteY4" fmla="*/ 328615 h 568881"/>
                      <a:gd name="connsiteX5" fmla="*/ 933248 w 2548890"/>
                      <a:gd name="connsiteY5" fmla="*/ 568873 h 568881"/>
                      <a:gd name="connsiteX6" fmla="*/ 1268730 w 2548890"/>
                      <a:gd name="connsiteY6" fmla="*/ 34312 h 568881"/>
                      <a:gd name="connsiteX7" fmla="*/ 1554480 w 2548890"/>
                      <a:gd name="connsiteY7" fmla="*/ 502942 h 568881"/>
                      <a:gd name="connsiteX8" fmla="*/ 1954530 w 2548890"/>
                      <a:gd name="connsiteY8" fmla="*/ 22 h 568881"/>
                      <a:gd name="connsiteX9" fmla="*/ 2274570 w 2548890"/>
                      <a:gd name="connsiteY9" fmla="*/ 480082 h 568881"/>
                      <a:gd name="connsiteX10" fmla="*/ 2548890 w 2548890"/>
                      <a:gd name="connsiteY10" fmla="*/ 68602 h 568881"/>
                      <a:gd name="connsiteX0" fmla="*/ 0 w 2548890"/>
                      <a:gd name="connsiteY0" fmla="*/ 331492 h 823214"/>
                      <a:gd name="connsiteX1" fmla="*/ 91440 w 2548890"/>
                      <a:gd name="connsiteY1" fmla="*/ 365782 h 823214"/>
                      <a:gd name="connsiteX2" fmla="*/ 342900 w 2548890"/>
                      <a:gd name="connsiteY2" fmla="*/ 182902 h 823214"/>
                      <a:gd name="connsiteX3" fmla="*/ 548640 w 2548890"/>
                      <a:gd name="connsiteY3" fmla="*/ 22882 h 823214"/>
                      <a:gd name="connsiteX4" fmla="*/ 739014 w 2548890"/>
                      <a:gd name="connsiteY4" fmla="*/ 328615 h 823214"/>
                      <a:gd name="connsiteX5" fmla="*/ 945359 w 2548890"/>
                      <a:gd name="connsiteY5" fmla="*/ 823209 h 823214"/>
                      <a:gd name="connsiteX6" fmla="*/ 1268730 w 2548890"/>
                      <a:gd name="connsiteY6" fmla="*/ 34312 h 823214"/>
                      <a:gd name="connsiteX7" fmla="*/ 1554480 w 2548890"/>
                      <a:gd name="connsiteY7" fmla="*/ 502942 h 823214"/>
                      <a:gd name="connsiteX8" fmla="*/ 1954530 w 2548890"/>
                      <a:gd name="connsiteY8" fmla="*/ 22 h 823214"/>
                      <a:gd name="connsiteX9" fmla="*/ 2274570 w 2548890"/>
                      <a:gd name="connsiteY9" fmla="*/ 480082 h 823214"/>
                      <a:gd name="connsiteX10" fmla="*/ 2548890 w 2548890"/>
                      <a:gd name="connsiteY10" fmla="*/ 68602 h 823214"/>
                      <a:gd name="connsiteX0" fmla="*/ 0 w 2548890"/>
                      <a:gd name="connsiteY0" fmla="*/ 427539 h 926212"/>
                      <a:gd name="connsiteX1" fmla="*/ 91440 w 2548890"/>
                      <a:gd name="connsiteY1" fmla="*/ 461829 h 926212"/>
                      <a:gd name="connsiteX2" fmla="*/ 342900 w 2548890"/>
                      <a:gd name="connsiteY2" fmla="*/ 278949 h 926212"/>
                      <a:gd name="connsiteX3" fmla="*/ 548640 w 2548890"/>
                      <a:gd name="connsiteY3" fmla="*/ 118929 h 926212"/>
                      <a:gd name="connsiteX4" fmla="*/ 739014 w 2548890"/>
                      <a:gd name="connsiteY4" fmla="*/ 424662 h 926212"/>
                      <a:gd name="connsiteX5" fmla="*/ 945359 w 2548890"/>
                      <a:gd name="connsiteY5" fmla="*/ 919256 h 926212"/>
                      <a:gd name="connsiteX6" fmla="*/ 1286897 w 2548890"/>
                      <a:gd name="connsiteY6" fmla="*/ 3191 h 926212"/>
                      <a:gd name="connsiteX7" fmla="*/ 1554480 w 2548890"/>
                      <a:gd name="connsiteY7" fmla="*/ 598989 h 926212"/>
                      <a:gd name="connsiteX8" fmla="*/ 1954530 w 2548890"/>
                      <a:gd name="connsiteY8" fmla="*/ 96069 h 926212"/>
                      <a:gd name="connsiteX9" fmla="*/ 2274570 w 2548890"/>
                      <a:gd name="connsiteY9" fmla="*/ 576129 h 926212"/>
                      <a:gd name="connsiteX10" fmla="*/ 2548890 w 2548890"/>
                      <a:gd name="connsiteY10" fmla="*/ 164649 h 926212"/>
                      <a:gd name="connsiteX0" fmla="*/ 0 w 2548890"/>
                      <a:gd name="connsiteY0" fmla="*/ 424350 h 923023"/>
                      <a:gd name="connsiteX1" fmla="*/ 91440 w 2548890"/>
                      <a:gd name="connsiteY1" fmla="*/ 458640 h 923023"/>
                      <a:gd name="connsiteX2" fmla="*/ 342900 w 2548890"/>
                      <a:gd name="connsiteY2" fmla="*/ 275760 h 923023"/>
                      <a:gd name="connsiteX3" fmla="*/ 548640 w 2548890"/>
                      <a:gd name="connsiteY3" fmla="*/ 115740 h 923023"/>
                      <a:gd name="connsiteX4" fmla="*/ 739014 w 2548890"/>
                      <a:gd name="connsiteY4" fmla="*/ 421473 h 923023"/>
                      <a:gd name="connsiteX5" fmla="*/ 945359 w 2548890"/>
                      <a:gd name="connsiteY5" fmla="*/ 916067 h 923023"/>
                      <a:gd name="connsiteX6" fmla="*/ 1286897 w 2548890"/>
                      <a:gd name="connsiteY6" fmla="*/ 2 h 923023"/>
                      <a:gd name="connsiteX7" fmla="*/ 1554480 w 2548890"/>
                      <a:gd name="connsiteY7" fmla="*/ 595800 h 923023"/>
                      <a:gd name="connsiteX8" fmla="*/ 1954530 w 2548890"/>
                      <a:gd name="connsiteY8" fmla="*/ 92880 h 923023"/>
                      <a:gd name="connsiteX9" fmla="*/ 2274570 w 2548890"/>
                      <a:gd name="connsiteY9" fmla="*/ 572940 h 923023"/>
                      <a:gd name="connsiteX10" fmla="*/ 2548890 w 2548890"/>
                      <a:gd name="connsiteY10" fmla="*/ 161460 h 923023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7379 h 926141"/>
                      <a:gd name="connsiteX1" fmla="*/ 91440 w 2548890"/>
                      <a:gd name="connsiteY1" fmla="*/ 461669 h 926141"/>
                      <a:gd name="connsiteX2" fmla="*/ 342900 w 2548890"/>
                      <a:gd name="connsiteY2" fmla="*/ 278789 h 926141"/>
                      <a:gd name="connsiteX3" fmla="*/ 548640 w 2548890"/>
                      <a:gd name="connsiteY3" fmla="*/ 118769 h 926141"/>
                      <a:gd name="connsiteX4" fmla="*/ 739014 w 2548890"/>
                      <a:gd name="connsiteY4" fmla="*/ 424502 h 926141"/>
                      <a:gd name="connsiteX5" fmla="*/ 945359 w 2548890"/>
                      <a:gd name="connsiteY5" fmla="*/ 919096 h 926141"/>
                      <a:gd name="connsiteX6" fmla="*/ 1220285 w 2548890"/>
                      <a:gd name="connsiteY6" fmla="*/ 3 h 926141"/>
                      <a:gd name="connsiteX7" fmla="*/ 1630175 w 2548890"/>
                      <a:gd name="connsiteY7" fmla="*/ 907666 h 926141"/>
                      <a:gd name="connsiteX8" fmla="*/ 1954530 w 2548890"/>
                      <a:gd name="connsiteY8" fmla="*/ 95909 h 926141"/>
                      <a:gd name="connsiteX9" fmla="*/ 2274570 w 2548890"/>
                      <a:gd name="connsiteY9" fmla="*/ 575969 h 926141"/>
                      <a:gd name="connsiteX10" fmla="*/ 2548890 w 2548890"/>
                      <a:gd name="connsiteY10" fmla="*/ 164489 h 926141"/>
                      <a:gd name="connsiteX0" fmla="*/ 0 w 2548890"/>
                      <a:gd name="connsiteY0" fmla="*/ 427377 h 917178"/>
                      <a:gd name="connsiteX1" fmla="*/ 91440 w 2548890"/>
                      <a:gd name="connsiteY1" fmla="*/ 461667 h 917178"/>
                      <a:gd name="connsiteX2" fmla="*/ 342900 w 2548890"/>
                      <a:gd name="connsiteY2" fmla="*/ 278787 h 917178"/>
                      <a:gd name="connsiteX3" fmla="*/ 548640 w 2548890"/>
                      <a:gd name="connsiteY3" fmla="*/ 118767 h 917178"/>
                      <a:gd name="connsiteX4" fmla="*/ 739014 w 2548890"/>
                      <a:gd name="connsiteY4" fmla="*/ 424500 h 917178"/>
                      <a:gd name="connsiteX5" fmla="*/ 772774 w 2548890"/>
                      <a:gd name="connsiteY5" fmla="*/ 910011 h 917178"/>
                      <a:gd name="connsiteX6" fmla="*/ 1220285 w 2548890"/>
                      <a:gd name="connsiteY6" fmla="*/ 1 h 917178"/>
                      <a:gd name="connsiteX7" fmla="*/ 1630175 w 2548890"/>
                      <a:gd name="connsiteY7" fmla="*/ 907664 h 917178"/>
                      <a:gd name="connsiteX8" fmla="*/ 1954530 w 2548890"/>
                      <a:gd name="connsiteY8" fmla="*/ 95907 h 917178"/>
                      <a:gd name="connsiteX9" fmla="*/ 2274570 w 2548890"/>
                      <a:gd name="connsiteY9" fmla="*/ 575967 h 917178"/>
                      <a:gd name="connsiteX10" fmla="*/ 2548890 w 2548890"/>
                      <a:gd name="connsiteY10" fmla="*/ 164487 h 917178"/>
                      <a:gd name="connsiteX0" fmla="*/ 0 w 2548890"/>
                      <a:gd name="connsiteY0" fmla="*/ 427377 h 910103"/>
                      <a:gd name="connsiteX1" fmla="*/ 91440 w 2548890"/>
                      <a:gd name="connsiteY1" fmla="*/ 461667 h 910103"/>
                      <a:gd name="connsiteX2" fmla="*/ 342900 w 2548890"/>
                      <a:gd name="connsiteY2" fmla="*/ 278787 h 910103"/>
                      <a:gd name="connsiteX3" fmla="*/ 548640 w 2548890"/>
                      <a:gd name="connsiteY3" fmla="*/ 118767 h 910103"/>
                      <a:gd name="connsiteX4" fmla="*/ 739014 w 2548890"/>
                      <a:gd name="connsiteY4" fmla="*/ 424500 h 910103"/>
                      <a:gd name="connsiteX5" fmla="*/ 772774 w 2548890"/>
                      <a:gd name="connsiteY5" fmla="*/ 910011 h 910103"/>
                      <a:gd name="connsiteX6" fmla="*/ 1220285 w 2548890"/>
                      <a:gd name="connsiteY6" fmla="*/ 1 h 910103"/>
                      <a:gd name="connsiteX7" fmla="*/ 1630175 w 2548890"/>
                      <a:gd name="connsiteY7" fmla="*/ 907664 h 910103"/>
                      <a:gd name="connsiteX8" fmla="*/ 1954530 w 2548890"/>
                      <a:gd name="connsiteY8" fmla="*/ 95907 h 910103"/>
                      <a:gd name="connsiteX9" fmla="*/ 2274570 w 2548890"/>
                      <a:gd name="connsiteY9" fmla="*/ 575967 h 910103"/>
                      <a:gd name="connsiteX10" fmla="*/ 2548890 w 2548890"/>
                      <a:gd name="connsiteY10" fmla="*/ 164487 h 910103"/>
                      <a:gd name="connsiteX0" fmla="*/ 0 w 2548890"/>
                      <a:gd name="connsiteY0" fmla="*/ 427377 h 910419"/>
                      <a:gd name="connsiteX1" fmla="*/ 91440 w 2548890"/>
                      <a:gd name="connsiteY1" fmla="*/ 461667 h 910419"/>
                      <a:gd name="connsiteX2" fmla="*/ 342900 w 2548890"/>
                      <a:gd name="connsiteY2" fmla="*/ 278787 h 910419"/>
                      <a:gd name="connsiteX3" fmla="*/ 548640 w 2548890"/>
                      <a:gd name="connsiteY3" fmla="*/ 118767 h 910419"/>
                      <a:gd name="connsiteX4" fmla="*/ 772774 w 2548890"/>
                      <a:gd name="connsiteY4" fmla="*/ 910011 h 910419"/>
                      <a:gd name="connsiteX5" fmla="*/ 1220285 w 2548890"/>
                      <a:gd name="connsiteY5" fmla="*/ 1 h 910419"/>
                      <a:gd name="connsiteX6" fmla="*/ 1630175 w 2548890"/>
                      <a:gd name="connsiteY6" fmla="*/ 907664 h 910419"/>
                      <a:gd name="connsiteX7" fmla="*/ 1954530 w 2548890"/>
                      <a:gd name="connsiteY7" fmla="*/ 95907 h 910419"/>
                      <a:gd name="connsiteX8" fmla="*/ 2274570 w 2548890"/>
                      <a:gd name="connsiteY8" fmla="*/ 575967 h 910419"/>
                      <a:gd name="connsiteX9" fmla="*/ 2548890 w 2548890"/>
                      <a:gd name="connsiteY9" fmla="*/ 164487 h 910419"/>
                      <a:gd name="connsiteX0" fmla="*/ 0 w 2548890"/>
                      <a:gd name="connsiteY0" fmla="*/ 462893 h 945531"/>
                      <a:gd name="connsiteX1" fmla="*/ 91440 w 2548890"/>
                      <a:gd name="connsiteY1" fmla="*/ 497183 h 945531"/>
                      <a:gd name="connsiteX2" fmla="*/ 342900 w 2548890"/>
                      <a:gd name="connsiteY2" fmla="*/ 314303 h 945531"/>
                      <a:gd name="connsiteX3" fmla="*/ 306414 w 2548890"/>
                      <a:gd name="connsiteY3" fmla="*/ 21059 h 945531"/>
                      <a:gd name="connsiteX4" fmla="*/ 772774 w 2548890"/>
                      <a:gd name="connsiteY4" fmla="*/ 945527 h 945531"/>
                      <a:gd name="connsiteX5" fmla="*/ 1220285 w 2548890"/>
                      <a:gd name="connsiteY5" fmla="*/ 35517 h 945531"/>
                      <a:gd name="connsiteX6" fmla="*/ 1630175 w 2548890"/>
                      <a:gd name="connsiteY6" fmla="*/ 943180 h 945531"/>
                      <a:gd name="connsiteX7" fmla="*/ 1954530 w 2548890"/>
                      <a:gd name="connsiteY7" fmla="*/ 131423 h 945531"/>
                      <a:gd name="connsiteX8" fmla="*/ 2274570 w 2548890"/>
                      <a:gd name="connsiteY8" fmla="*/ 611483 h 945531"/>
                      <a:gd name="connsiteX9" fmla="*/ 2548890 w 2548890"/>
                      <a:gd name="connsiteY9" fmla="*/ 200003 h 945531"/>
                      <a:gd name="connsiteX0" fmla="*/ 0 w 2548890"/>
                      <a:gd name="connsiteY0" fmla="*/ 441852 h 924490"/>
                      <a:gd name="connsiteX1" fmla="*/ 91440 w 2548890"/>
                      <a:gd name="connsiteY1" fmla="*/ 476142 h 924490"/>
                      <a:gd name="connsiteX2" fmla="*/ 342900 w 2548890"/>
                      <a:gd name="connsiteY2" fmla="*/ 293262 h 924490"/>
                      <a:gd name="connsiteX3" fmla="*/ 306414 w 2548890"/>
                      <a:gd name="connsiteY3" fmla="*/ 18 h 924490"/>
                      <a:gd name="connsiteX4" fmla="*/ 772774 w 2548890"/>
                      <a:gd name="connsiteY4" fmla="*/ 924486 h 924490"/>
                      <a:gd name="connsiteX5" fmla="*/ 1220285 w 2548890"/>
                      <a:gd name="connsiteY5" fmla="*/ 14476 h 924490"/>
                      <a:gd name="connsiteX6" fmla="*/ 1630175 w 2548890"/>
                      <a:gd name="connsiteY6" fmla="*/ 922139 h 924490"/>
                      <a:gd name="connsiteX7" fmla="*/ 1954530 w 2548890"/>
                      <a:gd name="connsiteY7" fmla="*/ 110382 h 924490"/>
                      <a:gd name="connsiteX8" fmla="*/ 2274570 w 2548890"/>
                      <a:gd name="connsiteY8" fmla="*/ 590442 h 924490"/>
                      <a:gd name="connsiteX9" fmla="*/ 2548890 w 2548890"/>
                      <a:gd name="connsiteY9" fmla="*/ 178962 h 924490"/>
                      <a:gd name="connsiteX0" fmla="*/ 0 w 2548890"/>
                      <a:gd name="connsiteY0" fmla="*/ 438824 h 921460"/>
                      <a:gd name="connsiteX1" fmla="*/ 91440 w 2548890"/>
                      <a:gd name="connsiteY1" fmla="*/ 473114 h 921460"/>
                      <a:gd name="connsiteX2" fmla="*/ 342900 w 2548890"/>
                      <a:gd name="connsiteY2" fmla="*/ 290234 h 921460"/>
                      <a:gd name="connsiteX3" fmla="*/ 300359 w 2548890"/>
                      <a:gd name="connsiteY3" fmla="*/ 18 h 921460"/>
                      <a:gd name="connsiteX4" fmla="*/ 772774 w 2548890"/>
                      <a:gd name="connsiteY4" fmla="*/ 921458 h 921460"/>
                      <a:gd name="connsiteX5" fmla="*/ 1220285 w 2548890"/>
                      <a:gd name="connsiteY5" fmla="*/ 11448 h 921460"/>
                      <a:gd name="connsiteX6" fmla="*/ 1630175 w 2548890"/>
                      <a:gd name="connsiteY6" fmla="*/ 919111 h 921460"/>
                      <a:gd name="connsiteX7" fmla="*/ 1954530 w 2548890"/>
                      <a:gd name="connsiteY7" fmla="*/ 107354 h 921460"/>
                      <a:gd name="connsiteX8" fmla="*/ 2274570 w 2548890"/>
                      <a:gd name="connsiteY8" fmla="*/ 587414 h 921460"/>
                      <a:gd name="connsiteX9" fmla="*/ 2548890 w 2548890"/>
                      <a:gd name="connsiteY9" fmla="*/ 175934 h 921460"/>
                      <a:gd name="connsiteX0" fmla="*/ 0 w 2548890"/>
                      <a:gd name="connsiteY0" fmla="*/ 455683 h 938319"/>
                      <a:gd name="connsiteX1" fmla="*/ 91440 w 2548890"/>
                      <a:gd name="connsiteY1" fmla="*/ 489973 h 938319"/>
                      <a:gd name="connsiteX2" fmla="*/ 127926 w 2548890"/>
                      <a:gd name="connsiteY2" fmla="*/ 352510 h 938319"/>
                      <a:gd name="connsiteX3" fmla="*/ 300359 w 2548890"/>
                      <a:gd name="connsiteY3" fmla="*/ 16877 h 938319"/>
                      <a:gd name="connsiteX4" fmla="*/ 772774 w 2548890"/>
                      <a:gd name="connsiteY4" fmla="*/ 938317 h 938319"/>
                      <a:gd name="connsiteX5" fmla="*/ 1220285 w 2548890"/>
                      <a:gd name="connsiteY5" fmla="*/ 28307 h 938319"/>
                      <a:gd name="connsiteX6" fmla="*/ 1630175 w 2548890"/>
                      <a:gd name="connsiteY6" fmla="*/ 935970 h 938319"/>
                      <a:gd name="connsiteX7" fmla="*/ 1954530 w 2548890"/>
                      <a:gd name="connsiteY7" fmla="*/ 124213 h 938319"/>
                      <a:gd name="connsiteX8" fmla="*/ 2274570 w 2548890"/>
                      <a:gd name="connsiteY8" fmla="*/ 604273 h 938319"/>
                      <a:gd name="connsiteX9" fmla="*/ 2548890 w 2548890"/>
                      <a:gd name="connsiteY9" fmla="*/ 192793 h 938319"/>
                      <a:gd name="connsiteX0" fmla="*/ 0 w 2548890"/>
                      <a:gd name="connsiteY0" fmla="*/ 449094 h 931730"/>
                      <a:gd name="connsiteX1" fmla="*/ 91440 w 2548890"/>
                      <a:gd name="connsiteY1" fmla="*/ 483384 h 931730"/>
                      <a:gd name="connsiteX2" fmla="*/ 149121 w 2548890"/>
                      <a:gd name="connsiteY2" fmla="*/ 439783 h 931730"/>
                      <a:gd name="connsiteX3" fmla="*/ 300359 w 2548890"/>
                      <a:gd name="connsiteY3" fmla="*/ 10288 h 931730"/>
                      <a:gd name="connsiteX4" fmla="*/ 772774 w 2548890"/>
                      <a:gd name="connsiteY4" fmla="*/ 931728 h 931730"/>
                      <a:gd name="connsiteX5" fmla="*/ 1220285 w 2548890"/>
                      <a:gd name="connsiteY5" fmla="*/ 21718 h 931730"/>
                      <a:gd name="connsiteX6" fmla="*/ 1630175 w 2548890"/>
                      <a:gd name="connsiteY6" fmla="*/ 929381 h 931730"/>
                      <a:gd name="connsiteX7" fmla="*/ 1954530 w 2548890"/>
                      <a:gd name="connsiteY7" fmla="*/ 117624 h 931730"/>
                      <a:gd name="connsiteX8" fmla="*/ 2274570 w 2548890"/>
                      <a:gd name="connsiteY8" fmla="*/ 597684 h 931730"/>
                      <a:gd name="connsiteX9" fmla="*/ 2548890 w 2548890"/>
                      <a:gd name="connsiteY9" fmla="*/ 186204 h 931730"/>
                      <a:gd name="connsiteX0" fmla="*/ 0 w 2548890"/>
                      <a:gd name="connsiteY0" fmla="*/ 446758 h 929394"/>
                      <a:gd name="connsiteX1" fmla="*/ 91440 w 2548890"/>
                      <a:gd name="connsiteY1" fmla="*/ 481048 h 929394"/>
                      <a:gd name="connsiteX2" fmla="*/ 300359 w 2548890"/>
                      <a:gd name="connsiteY2" fmla="*/ 7952 h 929394"/>
                      <a:gd name="connsiteX3" fmla="*/ 772774 w 2548890"/>
                      <a:gd name="connsiteY3" fmla="*/ 929392 h 929394"/>
                      <a:gd name="connsiteX4" fmla="*/ 1220285 w 2548890"/>
                      <a:gd name="connsiteY4" fmla="*/ 19382 h 929394"/>
                      <a:gd name="connsiteX5" fmla="*/ 1630175 w 2548890"/>
                      <a:gd name="connsiteY5" fmla="*/ 927045 h 929394"/>
                      <a:gd name="connsiteX6" fmla="*/ 1954530 w 2548890"/>
                      <a:gd name="connsiteY6" fmla="*/ 115288 h 929394"/>
                      <a:gd name="connsiteX7" fmla="*/ 2274570 w 2548890"/>
                      <a:gd name="connsiteY7" fmla="*/ 595348 h 929394"/>
                      <a:gd name="connsiteX8" fmla="*/ 2548890 w 2548890"/>
                      <a:gd name="connsiteY8" fmla="*/ 183868 h 929394"/>
                      <a:gd name="connsiteX0" fmla="*/ 0 w 2548890"/>
                      <a:gd name="connsiteY0" fmla="*/ 478568 h 961204"/>
                      <a:gd name="connsiteX1" fmla="*/ 185302 w 2548890"/>
                      <a:gd name="connsiteY1" fmla="*/ 197965 h 961204"/>
                      <a:gd name="connsiteX2" fmla="*/ 300359 w 2548890"/>
                      <a:gd name="connsiteY2" fmla="*/ 39762 h 961204"/>
                      <a:gd name="connsiteX3" fmla="*/ 772774 w 2548890"/>
                      <a:gd name="connsiteY3" fmla="*/ 961202 h 961204"/>
                      <a:gd name="connsiteX4" fmla="*/ 1220285 w 2548890"/>
                      <a:gd name="connsiteY4" fmla="*/ 51192 h 961204"/>
                      <a:gd name="connsiteX5" fmla="*/ 1630175 w 2548890"/>
                      <a:gd name="connsiteY5" fmla="*/ 958855 h 961204"/>
                      <a:gd name="connsiteX6" fmla="*/ 1954530 w 2548890"/>
                      <a:gd name="connsiteY6" fmla="*/ 147098 h 961204"/>
                      <a:gd name="connsiteX7" fmla="*/ 2274570 w 2548890"/>
                      <a:gd name="connsiteY7" fmla="*/ 627158 h 961204"/>
                      <a:gd name="connsiteX8" fmla="*/ 2548890 w 2548890"/>
                      <a:gd name="connsiteY8" fmla="*/ 215678 h 961204"/>
                      <a:gd name="connsiteX0" fmla="*/ 0 w 2363588"/>
                      <a:gd name="connsiteY0" fmla="*/ 197965 h 961204"/>
                      <a:gd name="connsiteX1" fmla="*/ 115057 w 2363588"/>
                      <a:gd name="connsiteY1" fmla="*/ 39762 h 961204"/>
                      <a:gd name="connsiteX2" fmla="*/ 587472 w 2363588"/>
                      <a:gd name="connsiteY2" fmla="*/ 961202 h 961204"/>
                      <a:gd name="connsiteX3" fmla="*/ 1034983 w 2363588"/>
                      <a:gd name="connsiteY3" fmla="*/ 51192 h 961204"/>
                      <a:gd name="connsiteX4" fmla="*/ 1444873 w 2363588"/>
                      <a:gd name="connsiteY4" fmla="*/ 958855 h 961204"/>
                      <a:gd name="connsiteX5" fmla="*/ 1769228 w 2363588"/>
                      <a:gd name="connsiteY5" fmla="*/ 147098 h 961204"/>
                      <a:gd name="connsiteX6" fmla="*/ 2089268 w 2363588"/>
                      <a:gd name="connsiteY6" fmla="*/ 627158 h 961204"/>
                      <a:gd name="connsiteX7" fmla="*/ 2363588 w 2363588"/>
                      <a:gd name="connsiteY7" fmla="*/ 215678 h 961204"/>
                      <a:gd name="connsiteX0" fmla="*/ 0 w 2363588"/>
                      <a:gd name="connsiteY0" fmla="*/ 197965 h 961204"/>
                      <a:gd name="connsiteX1" fmla="*/ 115057 w 2363588"/>
                      <a:gd name="connsiteY1" fmla="*/ 39762 h 961204"/>
                      <a:gd name="connsiteX2" fmla="*/ 587472 w 2363588"/>
                      <a:gd name="connsiteY2" fmla="*/ 961202 h 961204"/>
                      <a:gd name="connsiteX3" fmla="*/ 1034983 w 2363588"/>
                      <a:gd name="connsiteY3" fmla="*/ 51192 h 961204"/>
                      <a:gd name="connsiteX4" fmla="*/ 1444873 w 2363588"/>
                      <a:gd name="connsiteY4" fmla="*/ 958855 h 961204"/>
                      <a:gd name="connsiteX5" fmla="*/ 1769228 w 2363588"/>
                      <a:gd name="connsiteY5" fmla="*/ 147098 h 961204"/>
                      <a:gd name="connsiteX6" fmla="*/ 2089268 w 2363588"/>
                      <a:gd name="connsiteY6" fmla="*/ 627158 h 961204"/>
                      <a:gd name="connsiteX7" fmla="*/ 2363588 w 2363588"/>
                      <a:gd name="connsiteY7" fmla="*/ 215678 h 961204"/>
                      <a:gd name="connsiteX0" fmla="*/ 0 w 2363588"/>
                      <a:gd name="connsiteY0" fmla="*/ 200154 h 963393"/>
                      <a:gd name="connsiteX1" fmla="*/ 115057 w 2363588"/>
                      <a:gd name="connsiteY1" fmla="*/ 41951 h 963393"/>
                      <a:gd name="connsiteX2" fmla="*/ 587472 w 2363588"/>
                      <a:gd name="connsiteY2" fmla="*/ 963391 h 963393"/>
                      <a:gd name="connsiteX3" fmla="*/ 1034983 w 2363588"/>
                      <a:gd name="connsiteY3" fmla="*/ 53381 h 963393"/>
                      <a:gd name="connsiteX4" fmla="*/ 1444873 w 2363588"/>
                      <a:gd name="connsiteY4" fmla="*/ 961044 h 963393"/>
                      <a:gd name="connsiteX5" fmla="*/ 1769228 w 2363588"/>
                      <a:gd name="connsiteY5" fmla="*/ 149287 h 963393"/>
                      <a:gd name="connsiteX6" fmla="*/ 2089268 w 2363588"/>
                      <a:gd name="connsiteY6" fmla="*/ 629347 h 963393"/>
                      <a:gd name="connsiteX7" fmla="*/ 2363588 w 2363588"/>
                      <a:gd name="connsiteY7" fmla="*/ 217867 h 963393"/>
                      <a:gd name="connsiteX0" fmla="*/ 0 w 2363588"/>
                      <a:gd name="connsiteY0" fmla="*/ 158301 h 921540"/>
                      <a:gd name="connsiteX1" fmla="*/ 115057 w 2363588"/>
                      <a:gd name="connsiteY1" fmla="*/ 98 h 921540"/>
                      <a:gd name="connsiteX2" fmla="*/ 587472 w 2363588"/>
                      <a:gd name="connsiteY2" fmla="*/ 921538 h 921540"/>
                      <a:gd name="connsiteX3" fmla="*/ 1034983 w 2363588"/>
                      <a:gd name="connsiteY3" fmla="*/ 11528 h 921540"/>
                      <a:gd name="connsiteX4" fmla="*/ 1444873 w 2363588"/>
                      <a:gd name="connsiteY4" fmla="*/ 919191 h 921540"/>
                      <a:gd name="connsiteX5" fmla="*/ 1769228 w 2363588"/>
                      <a:gd name="connsiteY5" fmla="*/ 107434 h 921540"/>
                      <a:gd name="connsiteX6" fmla="*/ 2089268 w 2363588"/>
                      <a:gd name="connsiteY6" fmla="*/ 587494 h 921540"/>
                      <a:gd name="connsiteX7" fmla="*/ 2363588 w 2363588"/>
                      <a:gd name="connsiteY7" fmla="*/ 176014 h 921540"/>
                      <a:gd name="connsiteX0" fmla="*/ 0 w 2714814"/>
                      <a:gd name="connsiteY0" fmla="*/ 930298 h 930298"/>
                      <a:gd name="connsiteX1" fmla="*/ 466283 w 2714814"/>
                      <a:gd name="connsiteY1" fmla="*/ 2 h 930298"/>
                      <a:gd name="connsiteX2" fmla="*/ 938698 w 2714814"/>
                      <a:gd name="connsiteY2" fmla="*/ 921442 h 930298"/>
                      <a:gd name="connsiteX3" fmla="*/ 1386209 w 2714814"/>
                      <a:gd name="connsiteY3" fmla="*/ 11432 h 930298"/>
                      <a:gd name="connsiteX4" fmla="*/ 1796099 w 2714814"/>
                      <a:gd name="connsiteY4" fmla="*/ 919095 h 930298"/>
                      <a:gd name="connsiteX5" fmla="*/ 2120454 w 2714814"/>
                      <a:gd name="connsiteY5" fmla="*/ 107338 h 930298"/>
                      <a:gd name="connsiteX6" fmla="*/ 2440494 w 2714814"/>
                      <a:gd name="connsiteY6" fmla="*/ 587398 h 930298"/>
                      <a:gd name="connsiteX7" fmla="*/ 2714814 w 2714814"/>
                      <a:gd name="connsiteY7" fmla="*/ 175918 h 930298"/>
                      <a:gd name="connsiteX0" fmla="*/ 0 w 2639119"/>
                      <a:gd name="connsiteY0" fmla="*/ 851702 h 921572"/>
                      <a:gd name="connsiteX1" fmla="*/ 390588 w 2639119"/>
                      <a:gd name="connsiteY1" fmla="*/ 130 h 921572"/>
                      <a:gd name="connsiteX2" fmla="*/ 863003 w 2639119"/>
                      <a:gd name="connsiteY2" fmla="*/ 921570 h 921572"/>
                      <a:gd name="connsiteX3" fmla="*/ 1310514 w 2639119"/>
                      <a:gd name="connsiteY3" fmla="*/ 11560 h 921572"/>
                      <a:gd name="connsiteX4" fmla="*/ 1720404 w 2639119"/>
                      <a:gd name="connsiteY4" fmla="*/ 919223 h 921572"/>
                      <a:gd name="connsiteX5" fmla="*/ 2044759 w 2639119"/>
                      <a:gd name="connsiteY5" fmla="*/ 107466 h 921572"/>
                      <a:gd name="connsiteX6" fmla="*/ 2364799 w 2639119"/>
                      <a:gd name="connsiteY6" fmla="*/ 587526 h 921572"/>
                      <a:gd name="connsiteX7" fmla="*/ 2639119 w 2639119"/>
                      <a:gd name="connsiteY7" fmla="*/ 176046 h 921572"/>
                      <a:gd name="connsiteX0" fmla="*/ 0 w 2639119"/>
                      <a:gd name="connsiteY0" fmla="*/ 851582 h 921452"/>
                      <a:gd name="connsiteX1" fmla="*/ 390588 w 2639119"/>
                      <a:gd name="connsiteY1" fmla="*/ 10 h 921452"/>
                      <a:gd name="connsiteX2" fmla="*/ 863003 w 2639119"/>
                      <a:gd name="connsiteY2" fmla="*/ 921450 h 921452"/>
                      <a:gd name="connsiteX3" fmla="*/ 1310514 w 2639119"/>
                      <a:gd name="connsiteY3" fmla="*/ 11440 h 921452"/>
                      <a:gd name="connsiteX4" fmla="*/ 1720404 w 2639119"/>
                      <a:gd name="connsiteY4" fmla="*/ 919103 h 921452"/>
                      <a:gd name="connsiteX5" fmla="*/ 2044759 w 2639119"/>
                      <a:gd name="connsiteY5" fmla="*/ 107346 h 921452"/>
                      <a:gd name="connsiteX6" fmla="*/ 2364799 w 2639119"/>
                      <a:gd name="connsiteY6" fmla="*/ 587406 h 921452"/>
                      <a:gd name="connsiteX7" fmla="*/ 2639119 w 2639119"/>
                      <a:gd name="connsiteY7" fmla="*/ 175926 h 921452"/>
                      <a:gd name="connsiteX0" fmla="*/ 0 w 2639119"/>
                      <a:gd name="connsiteY0" fmla="*/ 851582 h 925401"/>
                      <a:gd name="connsiteX1" fmla="*/ 390588 w 2639119"/>
                      <a:gd name="connsiteY1" fmla="*/ 10 h 925401"/>
                      <a:gd name="connsiteX2" fmla="*/ 863003 w 2639119"/>
                      <a:gd name="connsiteY2" fmla="*/ 921450 h 925401"/>
                      <a:gd name="connsiteX3" fmla="*/ 1310514 w 2639119"/>
                      <a:gd name="connsiteY3" fmla="*/ 11440 h 925401"/>
                      <a:gd name="connsiteX4" fmla="*/ 1759766 w 2639119"/>
                      <a:gd name="connsiteY4" fmla="*/ 925158 h 925401"/>
                      <a:gd name="connsiteX5" fmla="*/ 2044759 w 2639119"/>
                      <a:gd name="connsiteY5" fmla="*/ 107346 h 925401"/>
                      <a:gd name="connsiteX6" fmla="*/ 2364799 w 2639119"/>
                      <a:gd name="connsiteY6" fmla="*/ 587406 h 925401"/>
                      <a:gd name="connsiteX7" fmla="*/ 2639119 w 2639119"/>
                      <a:gd name="connsiteY7" fmla="*/ 175926 h 925401"/>
                      <a:gd name="connsiteX0" fmla="*/ 0 w 2639119"/>
                      <a:gd name="connsiteY0" fmla="*/ 851582 h 925161"/>
                      <a:gd name="connsiteX1" fmla="*/ 390588 w 2639119"/>
                      <a:gd name="connsiteY1" fmla="*/ 10 h 925161"/>
                      <a:gd name="connsiteX2" fmla="*/ 863003 w 2639119"/>
                      <a:gd name="connsiteY2" fmla="*/ 921450 h 925161"/>
                      <a:gd name="connsiteX3" fmla="*/ 1310514 w 2639119"/>
                      <a:gd name="connsiteY3" fmla="*/ 11440 h 925161"/>
                      <a:gd name="connsiteX4" fmla="*/ 1759766 w 2639119"/>
                      <a:gd name="connsiteY4" fmla="*/ 925158 h 925161"/>
                      <a:gd name="connsiteX5" fmla="*/ 2044759 w 2639119"/>
                      <a:gd name="connsiteY5" fmla="*/ 107346 h 925161"/>
                      <a:gd name="connsiteX6" fmla="*/ 2364799 w 2639119"/>
                      <a:gd name="connsiteY6" fmla="*/ 587406 h 925161"/>
                      <a:gd name="connsiteX7" fmla="*/ 2639119 w 2639119"/>
                      <a:gd name="connsiteY7" fmla="*/ 175926 h 925161"/>
                      <a:gd name="connsiteX0" fmla="*/ 0 w 2639119"/>
                      <a:gd name="connsiteY0" fmla="*/ 851582 h 925158"/>
                      <a:gd name="connsiteX1" fmla="*/ 390588 w 2639119"/>
                      <a:gd name="connsiteY1" fmla="*/ 10 h 925158"/>
                      <a:gd name="connsiteX2" fmla="*/ 863003 w 2639119"/>
                      <a:gd name="connsiteY2" fmla="*/ 921450 h 925158"/>
                      <a:gd name="connsiteX3" fmla="*/ 1310514 w 2639119"/>
                      <a:gd name="connsiteY3" fmla="*/ 11440 h 925158"/>
                      <a:gd name="connsiteX4" fmla="*/ 1759766 w 2639119"/>
                      <a:gd name="connsiteY4" fmla="*/ 925158 h 925158"/>
                      <a:gd name="connsiteX5" fmla="*/ 2211289 w 2639119"/>
                      <a:gd name="connsiteY5" fmla="*/ 10456 h 925158"/>
                      <a:gd name="connsiteX6" fmla="*/ 2364799 w 2639119"/>
                      <a:gd name="connsiteY6" fmla="*/ 587406 h 925158"/>
                      <a:gd name="connsiteX7" fmla="*/ 2639119 w 2639119"/>
                      <a:gd name="connsiteY7" fmla="*/ 175926 h 925158"/>
                      <a:gd name="connsiteX0" fmla="*/ 0 w 2695410"/>
                      <a:gd name="connsiteY0" fmla="*/ 851582 h 925158"/>
                      <a:gd name="connsiteX1" fmla="*/ 390588 w 2695410"/>
                      <a:gd name="connsiteY1" fmla="*/ 10 h 925158"/>
                      <a:gd name="connsiteX2" fmla="*/ 863003 w 2695410"/>
                      <a:gd name="connsiteY2" fmla="*/ 921450 h 925158"/>
                      <a:gd name="connsiteX3" fmla="*/ 1310514 w 2695410"/>
                      <a:gd name="connsiteY3" fmla="*/ 11440 h 925158"/>
                      <a:gd name="connsiteX4" fmla="*/ 1759766 w 2695410"/>
                      <a:gd name="connsiteY4" fmla="*/ 925158 h 925158"/>
                      <a:gd name="connsiteX5" fmla="*/ 2211289 w 2695410"/>
                      <a:gd name="connsiteY5" fmla="*/ 10456 h 925158"/>
                      <a:gd name="connsiteX6" fmla="*/ 2679692 w 2695410"/>
                      <a:gd name="connsiteY6" fmla="*/ 911382 h 925158"/>
                      <a:gd name="connsiteX7" fmla="*/ 2639119 w 2695410"/>
                      <a:gd name="connsiteY7" fmla="*/ 175926 h 925158"/>
                      <a:gd name="connsiteX0" fmla="*/ 0 w 3123570"/>
                      <a:gd name="connsiteY0" fmla="*/ 851582 h 925158"/>
                      <a:gd name="connsiteX1" fmla="*/ 390588 w 3123570"/>
                      <a:gd name="connsiteY1" fmla="*/ 10 h 925158"/>
                      <a:gd name="connsiteX2" fmla="*/ 863003 w 3123570"/>
                      <a:gd name="connsiteY2" fmla="*/ 921450 h 925158"/>
                      <a:gd name="connsiteX3" fmla="*/ 1310514 w 3123570"/>
                      <a:gd name="connsiteY3" fmla="*/ 11440 h 925158"/>
                      <a:gd name="connsiteX4" fmla="*/ 1759766 w 3123570"/>
                      <a:gd name="connsiteY4" fmla="*/ 925158 h 925158"/>
                      <a:gd name="connsiteX5" fmla="*/ 2211289 w 3123570"/>
                      <a:gd name="connsiteY5" fmla="*/ 10456 h 925158"/>
                      <a:gd name="connsiteX6" fmla="*/ 2679692 w 3123570"/>
                      <a:gd name="connsiteY6" fmla="*/ 911382 h 925158"/>
                      <a:gd name="connsiteX7" fmla="*/ 3123570 w 3123570"/>
                      <a:gd name="connsiteY7" fmla="*/ 9396 h 925158"/>
                      <a:gd name="connsiteX0" fmla="*/ 0 w 3041819"/>
                      <a:gd name="connsiteY0" fmla="*/ 851582 h 925158"/>
                      <a:gd name="connsiteX1" fmla="*/ 390588 w 3041819"/>
                      <a:gd name="connsiteY1" fmla="*/ 10 h 925158"/>
                      <a:gd name="connsiteX2" fmla="*/ 863003 w 3041819"/>
                      <a:gd name="connsiteY2" fmla="*/ 921450 h 925158"/>
                      <a:gd name="connsiteX3" fmla="*/ 1310514 w 3041819"/>
                      <a:gd name="connsiteY3" fmla="*/ 11440 h 925158"/>
                      <a:gd name="connsiteX4" fmla="*/ 1759766 w 3041819"/>
                      <a:gd name="connsiteY4" fmla="*/ 925158 h 925158"/>
                      <a:gd name="connsiteX5" fmla="*/ 2211289 w 3041819"/>
                      <a:gd name="connsiteY5" fmla="*/ 10456 h 925158"/>
                      <a:gd name="connsiteX6" fmla="*/ 2679692 w 3041819"/>
                      <a:gd name="connsiteY6" fmla="*/ 911382 h 925158"/>
                      <a:gd name="connsiteX7" fmla="*/ 3041819 w 3041819"/>
                      <a:gd name="connsiteY7" fmla="*/ 121425 h 925158"/>
                      <a:gd name="connsiteX0" fmla="*/ 0 w 3041819"/>
                      <a:gd name="connsiteY0" fmla="*/ 851582 h 925158"/>
                      <a:gd name="connsiteX1" fmla="*/ 390588 w 3041819"/>
                      <a:gd name="connsiteY1" fmla="*/ 10 h 925158"/>
                      <a:gd name="connsiteX2" fmla="*/ 863003 w 3041819"/>
                      <a:gd name="connsiteY2" fmla="*/ 921450 h 925158"/>
                      <a:gd name="connsiteX3" fmla="*/ 1310514 w 3041819"/>
                      <a:gd name="connsiteY3" fmla="*/ 11440 h 925158"/>
                      <a:gd name="connsiteX4" fmla="*/ 1759766 w 3041819"/>
                      <a:gd name="connsiteY4" fmla="*/ 925158 h 925158"/>
                      <a:gd name="connsiteX5" fmla="*/ 2211289 w 3041819"/>
                      <a:gd name="connsiteY5" fmla="*/ 10456 h 925158"/>
                      <a:gd name="connsiteX6" fmla="*/ 2679692 w 3041819"/>
                      <a:gd name="connsiteY6" fmla="*/ 911382 h 925158"/>
                      <a:gd name="connsiteX7" fmla="*/ 3041819 w 3041819"/>
                      <a:gd name="connsiteY7" fmla="*/ 121425 h 925158"/>
                      <a:gd name="connsiteX0" fmla="*/ 0 w 3041819"/>
                      <a:gd name="connsiteY0" fmla="*/ 851582 h 926521"/>
                      <a:gd name="connsiteX1" fmla="*/ 390588 w 3041819"/>
                      <a:gd name="connsiteY1" fmla="*/ 10 h 926521"/>
                      <a:gd name="connsiteX2" fmla="*/ 863003 w 3041819"/>
                      <a:gd name="connsiteY2" fmla="*/ 921450 h 926521"/>
                      <a:gd name="connsiteX3" fmla="*/ 1310514 w 3041819"/>
                      <a:gd name="connsiteY3" fmla="*/ 11440 h 926521"/>
                      <a:gd name="connsiteX4" fmla="*/ 1759766 w 3041819"/>
                      <a:gd name="connsiteY4" fmla="*/ 925158 h 926521"/>
                      <a:gd name="connsiteX5" fmla="*/ 2211289 w 3041819"/>
                      <a:gd name="connsiteY5" fmla="*/ 10456 h 926521"/>
                      <a:gd name="connsiteX6" fmla="*/ 2679692 w 3041819"/>
                      <a:gd name="connsiteY6" fmla="*/ 926521 h 926521"/>
                      <a:gd name="connsiteX7" fmla="*/ 3041819 w 3041819"/>
                      <a:gd name="connsiteY7" fmla="*/ 121425 h 926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41819" h="926521">
                        <a:moveTo>
                          <a:pt x="0" y="851582"/>
                        </a:moveTo>
                        <a:cubicBezTo>
                          <a:pt x="31894" y="760281"/>
                          <a:pt x="249782" y="3504"/>
                          <a:pt x="390588" y="10"/>
                        </a:cubicBezTo>
                        <a:cubicBezTo>
                          <a:pt x="531394" y="-3484"/>
                          <a:pt x="709682" y="919545"/>
                          <a:pt x="863003" y="921450"/>
                        </a:cubicBezTo>
                        <a:cubicBezTo>
                          <a:pt x="1016324" y="923355"/>
                          <a:pt x="1161054" y="10822"/>
                          <a:pt x="1310514" y="11440"/>
                        </a:cubicBezTo>
                        <a:cubicBezTo>
                          <a:pt x="1459974" y="12058"/>
                          <a:pt x="1609637" y="925322"/>
                          <a:pt x="1759766" y="925158"/>
                        </a:cubicBezTo>
                        <a:cubicBezTo>
                          <a:pt x="1909895" y="924994"/>
                          <a:pt x="2057968" y="10229"/>
                          <a:pt x="2211289" y="10456"/>
                        </a:cubicBezTo>
                        <a:cubicBezTo>
                          <a:pt x="2364610" y="10683"/>
                          <a:pt x="2535215" y="926193"/>
                          <a:pt x="2679692" y="926521"/>
                        </a:cubicBezTo>
                        <a:cubicBezTo>
                          <a:pt x="2824169" y="926849"/>
                          <a:pt x="2954189" y="332880"/>
                          <a:pt x="3041819" y="12142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hteck 155"/>
                  <p:cNvSpPr/>
                  <p:nvPr/>
                </p:nvSpPr>
                <p:spPr>
                  <a:xfrm>
                    <a:off x="2518902" y="4798491"/>
                    <a:ext cx="1162607" cy="7755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Freihandform 156"/>
                  <p:cNvSpPr/>
                  <p:nvPr/>
                </p:nvSpPr>
                <p:spPr>
                  <a:xfrm>
                    <a:off x="1247281" y="4862986"/>
                    <a:ext cx="3448130" cy="589533"/>
                  </a:xfrm>
                  <a:custGeom>
                    <a:avLst/>
                    <a:gdLst>
                      <a:gd name="connsiteX0" fmla="*/ 0 w 2548890"/>
                      <a:gd name="connsiteY0" fmla="*/ 331492 h 514377"/>
                      <a:gd name="connsiteX1" fmla="*/ 91440 w 2548890"/>
                      <a:gd name="connsiteY1" fmla="*/ 365782 h 514377"/>
                      <a:gd name="connsiteX2" fmla="*/ 342900 w 2548890"/>
                      <a:gd name="connsiteY2" fmla="*/ 182902 h 514377"/>
                      <a:gd name="connsiteX3" fmla="*/ 548640 w 2548890"/>
                      <a:gd name="connsiteY3" fmla="*/ 22882 h 514377"/>
                      <a:gd name="connsiteX4" fmla="*/ 902970 w 2548890"/>
                      <a:gd name="connsiteY4" fmla="*/ 514372 h 514377"/>
                      <a:gd name="connsiteX5" fmla="*/ 1268730 w 2548890"/>
                      <a:gd name="connsiteY5" fmla="*/ 34312 h 514377"/>
                      <a:gd name="connsiteX6" fmla="*/ 1554480 w 2548890"/>
                      <a:gd name="connsiteY6" fmla="*/ 502942 h 514377"/>
                      <a:gd name="connsiteX7" fmla="*/ 1954530 w 2548890"/>
                      <a:gd name="connsiteY7" fmla="*/ 22 h 514377"/>
                      <a:gd name="connsiteX8" fmla="*/ 2274570 w 2548890"/>
                      <a:gd name="connsiteY8" fmla="*/ 480082 h 514377"/>
                      <a:gd name="connsiteX9" fmla="*/ 2548890 w 2548890"/>
                      <a:gd name="connsiteY9" fmla="*/ 68602 h 514377"/>
                      <a:gd name="connsiteX0" fmla="*/ 0 w 2548890"/>
                      <a:gd name="connsiteY0" fmla="*/ 331492 h 518627"/>
                      <a:gd name="connsiteX1" fmla="*/ 91440 w 2548890"/>
                      <a:gd name="connsiteY1" fmla="*/ 365782 h 518627"/>
                      <a:gd name="connsiteX2" fmla="*/ 342900 w 2548890"/>
                      <a:gd name="connsiteY2" fmla="*/ 182902 h 518627"/>
                      <a:gd name="connsiteX3" fmla="*/ 548640 w 2548890"/>
                      <a:gd name="connsiteY3" fmla="*/ 22882 h 518627"/>
                      <a:gd name="connsiteX4" fmla="*/ 702680 w 2548890"/>
                      <a:gd name="connsiteY4" fmla="*/ 255948 h 518627"/>
                      <a:gd name="connsiteX5" fmla="*/ 902970 w 2548890"/>
                      <a:gd name="connsiteY5" fmla="*/ 514372 h 518627"/>
                      <a:gd name="connsiteX6" fmla="*/ 1268730 w 2548890"/>
                      <a:gd name="connsiteY6" fmla="*/ 34312 h 518627"/>
                      <a:gd name="connsiteX7" fmla="*/ 1554480 w 2548890"/>
                      <a:gd name="connsiteY7" fmla="*/ 502942 h 518627"/>
                      <a:gd name="connsiteX8" fmla="*/ 1954530 w 2548890"/>
                      <a:gd name="connsiteY8" fmla="*/ 22 h 518627"/>
                      <a:gd name="connsiteX9" fmla="*/ 2274570 w 2548890"/>
                      <a:gd name="connsiteY9" fmla="*/ 480082 h 518627"/>
                      <a:gd name="connsiteX10" fmla="*/ 2548890 w 2548890"/>
                      <a:gd name="connsiteY10" fmla="*/ 68602 h 518627"/>
                      <a:gd name="connsiteX0" fmla="*/ 0 w 2548890"/>
                      <a:gd name="connsiteY0" fmla="*/ 331492 h 523868"/>
                      <a:gd name="connsiteX1" fmla="*/ 91440 w 2548890"/>
                      <a:gd name="connsiteY1" fmla="*/ 365782 h 523868"/>
                      <a:gd name="connsiteX2" fmla="*/ 342900 w 2548890"/>
                      <a:gd name="connsiteY2" fmla="*/ 182902 h 523868"/>
                      <a:gd name="connsiteX3" fmla="*/ 548640 w 2548890"/>
                      <a:gd name="connsiteY3" fmla="*/ 22882 h 523868"/>
                      <a:gd name="connsiteX4" fmla="*/ 739014 w 2548890"/>
                      <a:gd name="connsiteY4" fmla="*/ 328615 h 523868"/>
                      <a:gd name="connsiteX5" fmla="*/ 902970 w 2548890"/>
                      <a:gd name="connsiteY5" fmla="*/ 514372 h 523868"/>
                      <a:gd name="connsiteX6" fmla="*/ 1268730 w 2548890"/>
                      <a:gd name="connsiteY6" fmla="*/ 34312 h 523868"/>
                      <a:gd name="connsiteX7" fmla="*/ 1554480 w 2548890"/>
                      <a:gd name="connsiteY7" fmla="*/ 502942 h 523868"/>
                      <a:gd name="connsiteX8" fmla="*/ 1954530 w 2548890"/>
                      <a:gd name="connsiteY8" fmla="*/ 22 h 523868"/>
                      <a:gd name="connsiteX9" fmla="*/ 2274570 w 2548890"/>
                      <a:gd name="connsiteY9" fmla="*/ 480082 h 523868"/>
                      <a:gd name="connsiteX10" fmla="*/ 2548890 w 2548890"/>
                      <a:gd name="connsiteY10" fmla="*/ 68602 h 523868"/>
                      <a:gd name="connsiteX0" fmla="*/ 0 w 2548890"/>
                      <a:gd name="connsiteY0" fmla="*/ 331492 h 576285"/>
                      <a:gd name="connsiteX1" fmla="*/ 91440 w 2548890"/>
                      <a:gd name="connsiteY1" fmla="*/ 365782 h 576285"/>
                      <a:gd name="connsiteX2" fmla="*/ 342900 w 2548890"/>
                      <a:gd name="connsiteY2" fmla="*/ 182902 h 576285"/>
                      <a:gd name="connsiteX3" fmla="*/ 548640 w 2548890"/>
                      <a:gd name="connsiteY3" fmla="*/ 22882 h 576285"/>
                      <a:gd name="connsiteX4" fmla="*/ 739014 w 2548890"/>
                      <a:gd name="connsiteY4" fmla="*/ 328615 h 576285"/>
                      <a:gd name="connsiteX5" fmla="*/ 933248 w 2548890"/>
                      <a:gd name="connsiteY5" fmla="*/ 568873 h 576285"/>
                      <a:gd name="connsiteX6" fmla="*/ 1268730 w 2548890"/>
                      <a:gd name="connsiteY6" fmla="*/ 34312 h 576285"/>
                      <a:gd name="connsiteX7" fmla="*/ 1554480 w 2548890"/>
                      <a:gd name="connsiteY7" fmla="*/ 502942 h 576285"/>
                      <a:gd name="connsiteX8" fmla="*/ 1954530 w 2548890"/>
                      <a:gd name="connsiteY8" fmla="*/ 22 h 576285"/>
                      <a:gd name="connsiteX9" fmla="*/ 2274570 w 2548890"/>
                      <a:gd name="connsiteY9" fmla="*/ 480082 h 576285"/>
                      <a:gd name="connsiteX10" fmla="*/ 2548890 w 2548890"/>
                      <a:gd name="connsiteY10" fmla="*/ 68602 h 576285"/>
                      <a:gd name="connsiteX0" fmla="*/ 0 w 2548890"/>
                      <a:gd name="connsiteY0" fmla="*/ 331492 h 568881"/>
                      <a:gd name="connsiteX1" fmla="*/ 91440 w 2548890"/>
                      <a:gd name="connsiteY1" fmla="*/ 365782 h 568881"/>
                      <a:gd name="connsiteX2" fmla="*/ 342900 w 2548890"/>
                      <a:gd name="connsiteY2" fmla="*/ 182902 h 568881"/>
                      <a:gd name="connsiteX3" fmla="*/ 548640 w 2548890"/>
                      <a:gd name="connsiteY3" fmla="*/ 22882 h 568881"/>
                      <a:gd name="connsiteX4" fmla="*/ 739014 w 2548890"/>
                      <a:gd name="connsiteY4" fmla="*/ 328615 h 568881"/>
                      <a:gd name="connsiteX5" fmla="*/ 933248 w 2548890"/>
                      <a:gd name="connsiteY5" fmla="*/ 568873 h 568881"/>
                      <a:gd name="connsiteX6" fmla="*/ 1268730 w 2548890"/>
                      <a:gd name="connsiteY6" fmla="*/ 34312 h 568881"/>
                      <a:gd name="connsiteX7" fmla="*/ 1554480 w 2548890"/>
                      <a:gd name="connsiteY7" fmla="*/ 502942 h 568881"/>
                      <a:gd name="connsiteX8" fmla="*/ 1954530 w 2548890"/>
                      <a:gd name="connsiteY8" fmla="*/ 22 h 568881"/>
                      <a:gd name="connsiteX9" fmla="*/ 2274570 w 2548890"/>
                      <a:gd name="connsiteY9" fmla="*/ 480082 h 568881"/>
                      <a:gd name="connsiteX10" fmla="*/ 2548890 w 2548890"/>
                      <a:gd name="connsiteY10" fmla="*/ 68602 h 568881"/>
                      <a:gd name="connsiteX0" fmla="*/ 0 w 2548890"/>
                      <a:gd name="connsiteY0" fmla="*/ 331492 h 823214"/>
                      <a:gd name="connsiteX1" fmla="*/ 91440 w 2548890"/>
                      <a:gd name="connsiteY1" fmla="*/ 365782 h 823214"/>
                      <a:gd name="connsiteX2" fmla="*/ 342900 w 2548890"/>
                      <a:gd name="connsiteY2" fmla="*/ 182902 h 823214"/>
                      <a:gd name="connsiteX3" fmla="*/ 548640 w 2548890"/>
                      <a:gd name="connsiteY3" fmla="*/ 22882 h 823214"/>
                      <a:gd name="connsiteX4" fmla="*/ 739014 w 2548890"/>
                      <a:gd name="connsiteY4" fmla="*/ 328615 h 823214"/>
                      <a:gd name="connsiteX5" fmla="*/ 945359 w 2548890"/>
                      <a:gd name="connsiteY5" fmla="*/ 823209 h 823214"/>
                      <a:gd name="connsiteX6" fmla="*/ 1268730 w 2548890"/>
                      <a:gd name="connsiteY6" fmla="*/ 34312 h 823214"/>
                      <a:gd name="connsiteX7" fmla="*/ 1554480 w 2548890"/>
                      <a:gd name="connsiteY7" fmla="*/ 502942 h 823214"/>
                      <a:gd name="connsiteX8" fmla="*/ 1954530 w 2548890"/>
                      <a:gd name="connsiteY8" fmla="*/ 22 h 823214"/>
                      <a:gd name="connsiteX9" fmla="*/ 2274570 w 2548890"/>
                      <a:gd name="connsiteY9" fmla="*/ 480082 h 823214"/>
                      <a:gd name="connsiteX10" fmla="*/ 2548890 w 2548890"/>
                      <a:gd name="connsiteY10" fmla="*/ 68602 h 823214"/>
                      <a:gd name="connsiteX0" fmla="*/ 0 w 2548890"/>
                      <a:gd name="connsiteY0" fmla="*/ 427539 h 926212"/>
                      <a:gd name="connsiteX1" fmla="*/ 91440 w 2548890"/>
                      <a:gd name="connsiteY1" fmla="*/ 461829 h 926212"/>
                      <a:gd name="connsiteX2" fmla="*/ 342900 w 2548890"/>
                      <a:gd name="connsiteY2" fmla="*/ 278949 h 926212"/>
                      <a:gd name="connsiteX3" fmla="*/ 548640 w 2548890"/>
                      <a:gd name="connsiteY3" fmla="*/ 118929 h 926212"/>
                      <a:gd name="connsiteX4" fmla="*/ 739014 w 2548890"/>
                      <a:gd name="connsiteY4" fmla="*/ 424662 h 926212"/>
                      <a:gd name="connsiteX5" fmla="*/ 945359 w 2548890"/>
                      <a:gd name="connsiteY5" fmla="*/ 919256 h 926212"/>
                      <a:gd name="connsiteX6" fmla="*/ 1286897 w 2548890"/>
                      <a:gd name="connsiteY6" fmla="*/ 3191 h 926212"/>
                      <a:gd name="connsiteX7" fmla="*/ 1554480 w 2548890"/>
                      <a:gd name="connsiteY7" fmla="*/ 598989 h 926212"/>
                      <a:gd name="connsiteX8" fmla="*/ 1954530 w 2548890"/>
                      <a:gd name="connsiteY8" fmla="*/ 96069 h 926212"/>
                      <a:gd name="connsiteX9" fmla="*/ 2274570 w 2548890"/>
                      <a:gd name="connsiteY9" fmla="*/ 576129 h 926212"/>
                      <a:gd name="connsiteX10" fmla="*/ 2548890 w 2548890"/>
                      <a:gd name="connsiteY10" fmla="*/ 164649 h 926212"/>
                      <a:gd name="connsiteX0" fmla="*/ 0 w 2548890"/>
                      <a:gd name="connsiteY0" fmla="*/ 424350 h 923023"/>
                      <a:gd name="connsiteX1" fmla="*/ 91440 w 2548890"/>
                      <a:gd name="connsiteY1" fmla="*/ 458640 h 923023"/>
                      <a:gd name="connsiteX2" fmla="*/ 342900 w 2548890"/>
                      <a:gd name="connsiteY2" fmla="*/ 275760 h 923023"/>
                      <a:gd name="connsiteX3" fmla="*/ 548640 w 2548890"/>
                      <a:gd name="connsiteY3" fmla="*/ 115740 h 923023"/>
                      <a:gd name="connsiteX4" fmla="*/ 739014 w 2548890"/>
                      <a:gd name="connsiteY4" fmla="*/ 421473 h 923023"/>
                      <a:gd name="connsiteX5" fmla="*/ 945359 w 2548890"/>
                      <a:gd name="connsiteY5" fmla="*/ 916067 h 923023"/>
                      <a:gd name="connsiteX6" fmla="*/ 1286897 w 2548890"/>
                      <a:gd name="connsiteY6" fmla="*/ 2 h 923023"/>
                      <a:gd name="connsiteX7" fmla="*/ 1554480 w 2548890"/>
                      <a:gd name="connsiteY7" fmla="*/ 595800 h 923023"/>
                      <a:gd name="connsiteX8" fmla="*/ 1954530 w 2548890"/>
                      <a:gd name="connsiteY8" fmla="*/ 92880 h 923023"/>
                      <a:gd name="connsiteX9" fmla="*/ 2274570 w 2548890"/>
                      <a:gd name="connsiteY9" fmla="*/ 572940 h 923023"/>
                      <a:gd name="connsiteX10" fmla="*/ 2548890 w 2548890"/>
                      <a:gd name="connsiteY10" fmla="*/ 161460 h 923023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4351 h 923024"/>
                      <a:gd name="connsiteX1" fmla="*/ 91440 w 2548890"/>
                      <a:gd name="connsiteY1" fmla="*/ 458641 h 923024"/>
                      <a:gd name="connsiteX2" fmla="*/ 342900 w 2548890"/>
                      <a:gd name="connsiteY2" fmla="*/ 275761 h 923024"/>
                      <a:gd name="connsiteX3" fmla="*/ 548640 w 2548890"/>
                      <a:gd name="connsiteY3" fmla="*/ 115741 h 923024"/>
                      <a:gd name="connsiteX4" fmla="*/ 739014 w 2548890"/>
                      <a:gd name="connsiteY4" fmla="*/ 421474 h 923024"/>
                      <a:gd name="connsiteX5" fmla="*/ 945359 w 2548890"/>
                      <a:gd name="connsiteY5" fmla="*/ 916068 h 923024"/>
                      <a:gd name="connsiteX6" fmla="*/ 1286897 w 2548890"/>
                      <a:gd name="connsiteY6" fmla="*/ 3 h 923024"/>
                      <a:gd name="connsiteX7" fmla="*/ 1630175 w 2548890"/>
                      <a:gd name="connsiteY7" fmla="*/ 904638 h 923024"/>
                      <a:gd name="connsiteX8" fmla="*/ 1954530 w 2548890"/>
                      <a:gd name="connsiteY8" fmla="*/ 92881 h 923024"/>
                      <a:gd name="connsiteX9" fmla="*/ 2274570 w 2548890"/>
                      <a:gd name="connsiteY9" fmla="*/ 572941 h 923024"/>
                      <a:gd name="connsiteX10" fmla="*/ 2548890 w 2548890"/>
                      <a:gd name="connsiteY10" fmla="*/ 161461 h 923024"/>
                      <a:gd name="connsiteX0" fmla="*/ 0 w 2548890"/>
                      <a:gd name="connsiteY0" fmla="*/ 427379 h 926141"/>
                      <a:gd name="connsiteX1" fmla="*/ 91440 w 2548890"/>
                      <a:gd name="connsiteY1" fmla="*/ 461669 h 926141"/>
                      <a:gd name="connsiteX2" fmla="*/ 342900 w 2548890"/>
                      <a:gd name="connsiteY2" fmla="*/ 278789 h 926141"/>
                      <a:gd name="connsiteX3" fmla="*/ 548640 w 2548890"/>
                      <a:gd name="connsiteY3" fmla="*/ 118769 h 926141"/>
                      <a:gd name="connsiteX4" fmla="*/ 739014 w 2548890"/>
                      <a:gd name="connsiteY4" fmla="*/ 424502 h 926141"/>
                      <a:gd name="connsiteX5" fmla="*/ 945359 w 2548890"/>
                      <a:gd name="connsiteY5" fmla="*/ 919096 h 926141"/>
                      <a:gd name="connsiteX6" fmla="*/ 1220285 w 2548890"/>
                      <a:gd name="connsiteY6" fmla="*/ 3 h 926141"/>
                      <a:gd name="connsiteX7" fmla="*/ 1630175 w 2548890"/>
                      <a:gd name="connsiteY7" fmla="*/ 907666 h 926141"/>
                      <a:gd name="connsiteX8" fmla="*/ 1954530 w 2548890"/>
                      <a:gd name="connsiteY8" fmla="*/ 95909 h 926141"/>
                      <a:gd name="connsiteX9" fmla="*/ 2274570 w 2548890"/>
                      <a:gd name="connsiteY9" fmla="*/ 575969 h 926141"/>
                      <a:gd name="connsiteX10" fmla="*/ 2548890 w 2548890"/>
                      <a:gd name="connsiteY10" fmla="*/ 164489 h 926141"/>
                      <a:gd name="connsiteX0" fmla="*/ 0 w 2548890"/>
                      <a:gd name="connsiteY0" fmla="*/ 427377 h 917178"/>
                      <a:gd name="connsiteX1" fmla="*/ 91440 w 2548890"/>
                      <a:gd name="connsiteY1" fmla="*/ 461667 h 917178"/>
                      <a:gd name="connsiteX2" fmla="*/ 342900 w 2548890"/>
                      <a:gd name="connsiteY2" fmla="*/ 278787 h 917178"/>
                      <a:gd name="connsiteX3" fmla="*/ 548640 w 2548890"/>
                      <a:gd name="connsiteY3" fmla="*/ 118767 h 917178"/>
                      <a:gd name="connsiteX4" fmla="*/ 739014 w 2548890"/>
                      <a:gd name="connsiteY4" fmla="*/ 424500 h 917178"/>
                      <a:gd name="connsiteX5" fmla="*/ 772774 w 2548890"/>
                      <a:gd name="connsiteY5" fmla="*/ 910011 h 917178"/>
                      <a:gd name="connsiteX6" fmla="*/ 1220285 w 2548890"/>
                      <a:gd name="connsiteY6" fmla="*/ 1 h 917178"/>
                      <a:gd name="connsiteX7" fmla="*/ 1630175 w 2548890"/>
                      <a:gd name="connsiteY7" fmla="*/ 907664 h 917178"/>
                      <a:gd name="connsiteX8" fmla="*/ 1954530 w 2548890"/>
                      <a:gd name="connsiteY8" fmla="*/ 95907 h 917178"/>
                      <a:gd name="connsiteX9" fmla="*/ 2274570 w 2548890"/>
                      <a:gd name="connsiteY9" fmla="*/ 575967 h 917178"/>
                      <a:gd name="connsiteX10" fmla="*/ 2548890 w 2548890"/>
                      <a:gd name="connsiteY10" fmla="*/ 164487 h 917178"/>
                      <a:gd name="connsiteX0" fmla="*/ 0 w 2548890"/>
                      <a:gd name="connsiteY0" fmla="*/ 427377 h 910103"/>
                      <a:gd name="connsiteX1" fmla="*/ 91440 w 2548890"/>
                      <a:gd name="connsiteY1" fmla="*/ 461667 h 910103"/>
                      <a:gd name="connsiteX2" fmla="*/ 342900 w 2548890"/>
                      <a:gd name="connsiteY2" fmla="*/ 278787 h 910103"/>
                      <a:gd name="connsiteX3" fmla="*/ 548640 w 2548890"/>
                      <a:gd name="connsiteY3" fmla="*/ 118767 h 910103"/>
                      <a:gd name="connsiteX4" fmla="*/ 739014 w 2548890"/>
                      <a:gd name="connsiteY4" fmla="*/ 424500 h 910103"/>
                      <a:gd name="connsiteX5" fmla="*/ 772774 w 2548890"/>
                      <a:gd name="connsiteY5" fmla="*/ 910011 h 910103"/>
                      <a:gd name="connsiteX6" fmla="*/ 1220285 w 2548890"/>
                      <a:gd name="connsiteY6" fmla="*/ 1 h 910103"/>
                      <a:gd name="connsiteX7" fmla="*/ 1630175 w 2548890"/>
                      <a:gd name="connsiteY7" fmla="*/ 907664 h 910103"/>
                      <a:gd name="connsiteX8" fmla="*/ 1954530 w 2548890"/>
                      <a:gd name="connsiteY8" fmla="*/ 95907 h 910103"/>
                      <a:gd name="connsiteX9" fmla="*/ 2274570 w 2548890"/>
                      <a:gd name="connsiteY9" fmla="*/ 575967 h 910103"/>
                      <a:gd name="connsiteX10" fmla="*/ 2548890 w 2548890"/>
                      <a:gd name="connsiteY10" fmla="*/ 164487 h 910103"/>
                      <a:gd name="connsiteX0" fmla="*/ 0 w 2548890"/>
                      <a:gd name="connsiteY0" fmla="*/ 427377 h 910419"/>
                      <a:gd name="connsiteX1" fmla="*/ 91440 w 2548890"/>
                      <a:gd name="connsiteY1" fmla="*/ 461667 h 910419"/>
                      <a:gd name="connsiteX2" fmla="*/ 342900 w 2548890"/>
                      <a:gd name="connsiteY2" fmla="*/ 278787 h 910419"/>
                      <a:gd name="connsiteX3" fmla="*/ 548640 w 2548890"/>
                      <a:gd name="connsiteY3" fmla="*/ 118767 h 910419"/>
                      <a:gd name="connsiteX4" fmla="*/ 772774 w 2548890"/>
                      <a:gd name="connsiteY4" fmla="*/ 910011 h 910419"/>
                      <a:gd name="connsiteX5" fmla="*/ 1220285 w 2548890"/>
                      <a:gd name="connsiteY5" fmla="*/ 1 h 910419"/>
                      <a:gd name="connsiteX6" fmla="*/ 1630175 w 2548890"/>
                      <a:gd name="connsiteY6" fmla="*/ 907664 h 910419"/>
                      <a:gd name="connsiteX7" fmla="*/ 1954530 w 2548890"/>
                      <a:gd name="connsiteY7" fmla="*/ 95907 h 910419"/>
                      <a:gd name="connsiteX8" fmla="*/ 2274570 w 2548890"/>
                      <a:gd name="connsiteY8" fmla="*/ 575967 h 910419"/>
                      <a:gd name="connsiteX9" fmla="*/ 2548890 w 2548890"/>
                      <a:gd name="connsiteY9" fmla="*/ 164487 h 910419"/>
                      <a:gd name="connsiteX0" fmla="*/ 0 w 2548890"/>
                      <a:gd name="connsiteY0" fmla="*/ 462893 h 945531"/>
                      <a:gd name="connsiteX1" fmla="*/ 91440 w 2548890"/>
                      <a:gd name="connsiteY1" fmla="*/ 497183 h 945531"/>
                      <a:gd name="connsiteX2" fmla="*/ 342900 w 2548890"/>
                      <a:gd name="connsiteY2" fmla="*/ 314303 h 945531"/>
                      <a:gd name="connsiteX3" fmla="*/ 306414 w 2548890"/>
                      <a:gd name="connsiteY3" fmla="*/ 21059 h 945531"/>
                      <a:gd name="connsiteX4" fmla="*/ 772774 w 2548890"/>
                      <a:gd name="connsiteY4" fmla="*/ 945527 h 945531"/>
                      <a:gd name="connsiteX5" fmla="*/ 1220285 w 2548890"/>
                      <a:gd name="connsiteY5" fmla="*/ 35517 h 945531"/>
                      <a:gd name="connsiteX6" fmla="*/ 1630175 w 2548890"/>
                      <a:gd name="connsiteY6" fmla="*/ 943180 h 945531"/>
                      <a:gd name="connsiteX7" fmla="*/ 1954530 w 2548890"/>
                      <a:gd name="connsiteY7" fmla="*/ 131423 h 945531"/>
                      <a:gd name="connsiteX8" fmla="*/ 2274570 w 2548890"/>
                      <a:gd name="connsiteY8" fmla="*/ 611483 h 945531"/>
                      <a:gd name="connsiteX9" fmla="*/ 2548890 w 2548890"/>
                      <a:gd name="connsiteY9" fmla="*/ 200003 h 945531"/>
                      <a:gd name="connsiteX0" fmla="*/ 0 w 2548890"/>
                      <a:gd name="connsiteY0" fmla="*/ 441852 h 924490"/>
                      <a:gd name="connsiteX1" fmla="*/ 91440 w 2548890"/>
                      <a:gd name="connsiteY1" fmla="*/ 476142 h 924490"/>
                      <a:gd name="connsiteX2" fmla="*/ 342900 w 2548890"/>
                      <a:gd name="connsiteY2" fmla="*/ 293262 h 924490"/>
                      <a:gd name="connsiteX3" fmla="*/ 306414 w 2548890"/>
                      <a:gd name="connsiteY3" fmla="*/ 18 h 924490"/>
                      <a:gd name="connsiteX4" fmla="*/ 772774 w 2548890"/>
                      <a:gd name="connsiteY4" fmla="*/ 924486 h 924490"/>
                      <a:gd name="connsiteX5" fmla="*/ 1220285 w 2548890"/>
                      <a:gd name="connsiteY5" fmla="*/ 14476 h 924490"/>
                      <a:gd name="connsiteX6" fmla="*/ 1630175 w 2548890"/>
                      <a:gd name="connsiteY6" fmla="*/ 922139 h 924490"/>
                      <a:gd name="connsiteX7" fmla="*/ 1954530 w 2548890"/>
                      <a:gd name="connsiteY7" fmla="*/ 110382 h 924490"/>
                      <a:gd name="connsiteX8" fmla="*/ 2274570 w 2548890"/>
                      <a:gd name="connsiteY8" fmla="*/ 590442 h 924490"/>
                      <a:gd name="connsiteX9" fmla="*/ 2548890 w 2548890"/>
                      <a:gd name="connsiteY9" fmla="*/ 178962 h 924490"/>
                      <a:gd name="connsiteX0" fmla="*/ 0 w 2548890"/>
                      <a:gd name="connsiteY0" fmla="*/ 438824 h 921460"/>
                      <a:gd name="connsiteX1" fmla="*/ 91440 w 2548890"/>
                      <a:gd name="connsiteY1" fmla="*/ 473114 h 921460"/>
                      <a:gd name="connsiteX2" fmla="*/ 342900 w 2548890"/>
                      <a:gd name="connsiteY2" fmla="*/ 290234 h 921460"/>
                      <a:gd name="connsiteX3" fmla="*/ 300359 w 2548890"/>
                      <a:gd name="connsiteY3" fmla="*/ 18 h 921460"/>
                      <a:gd name="connsiteX4" fmla="*/ 772774 w 2548890"/>
                      <a:gd name="connsiteY4" fmla="*/ 921458 h 921460"/>
                      <a:gd name="connsiteX5" fmla="*/ 1220285 w 2548890"/>
                      <a:gd name="connsiteY5" fmla="*/ 11448 h 921460"/>
                      <a:gd name="connsiteX6" fmla="*/ 1630175 w 2548890"/>
                      <a:gd name="connsiteY6" fmla="*/ 919111 h 921460"/>
                      <a:gd name="connsiteX7" fmla="*/ 1954530 w 2548890"/>
                      <a:gd name="connsiteY7" fmla="*/ 107354 h 921460"/>
                      <a:gd name="connsiteX8" fmla="*/ 2274570 w 2548890"/>
                      <a:gd name="connsiteY8" fmla="*/ 587414 h 921460"/>
                      <a:gd name="connsiteX9" fmla="*/ 2548890 w 2548890"/>
                      <a:gd name="connsiteY9" fmla="*/ 175934 h 921460"/>
                      <a:gd name="connsiteX0" fmla="*/ 0 w 2548890"/>
                      <a:gd name="connsiteY0" fmla="*/ 455683 h 938319"/>
                      <a:gd name="connsiteX1" fmla="*/ 91440 w 2548890"/>
                      <a:gd name="connsiteY1" fmla="*/ 489973 h 938319"/>
                      <a:gd name="connsiteX2" fmla="*/ 127926 w 2548890"/>
                      <a:gd name="connsiteY2" fmla="*/ 352510 h 938319"/>
                      <a:gd name="connsiteX3" fmla="*/ 300359 w 2548890"/>
                      <a:gd name="connsiteY3" fmla="*/ 16877 h 938319"/>
                      <a:gd name="connsiteX4" fmla="*/ 772774 w 2548890"/>
                      <a:gd name="connsiteY4" fmla="*/ 938317 h 938319"/>
                      <a:gd name="connsiteX5" fmla="*/ 1220285 w 2548890"/>
                      <a:gd name="connsiteY5" fmla="*/ 28307 h 938319"/>
                      <a:gd name="connsiteX6" fmla="*/ 1630175 w 2548890"/>
                      <a:gd name="connsiteY6" fmla="*/ 935970 h 938319"/>
                      <a:gd name="connsiteX7" fmla="*/ 1954530 w 2548890"/>
                      <a:gd name="connsiteY7" fmla="*/ 124213 h 938319"/>
                      <a:gd name="connsiteX8" fmla="*/ 2274570 w 2548890"/>
                      <a:gd name="connsiteY8" fmla="*/ 604273 h 938319"/>
                      <a:gd name="connsiteX9" fmla="*/ 2548890 w 2548890"/>
                      <a:gd name="connsiteY9" fmla="*/ 192793 h 938319"/>
                      <a:gd name="connsiteX0" fmla="*/ 0 w 2548890"/>
                      <a:gd name="connsiteY0" fmla="*/ 449094 h 931730"/>
                      <a:gd name="connsiteX1" fmla="*/ 91440 w 2548890"/>
                      <a:gd name="connsiteY1" fmla="*/ 483384 h 931730"/>
                      <a:gd name="connsiteX2" fmla="*/ 149121 w 2548890"/>
                      <a:gd name="connsiteY2" fmla="*/ 439783 h 931730"/>
                      <a:gd name="connsiteX3" fmla="*/ 300359 w 2548890"/>
                      <a:gd name="connsiteY3" fmla="*/ 10288 h 931730"/>
                      <a:gd name="connsiteX4" fmla="*/ 772774 w 2548890"/>
                      <a:gd name="connsiteY4" fmla="*/ 931728 h 931730"/>
                      <a:gd name="connsiteX5" fmla="*/ 1220285 w 2548890"/>
                      <a:gd name="connsiteY5" fmla="*/ 21718 h 931730"/>
                      <a:gd name="connsiteX6" fmla="*/ 1630175 w 2548890"/>
                      <a:gd name="connsiteY6" fmla="*/ 929381 h 931730"/>
                      <a:gd name="connsiteX7" fmla="*/ 1954530 w 2548890"/>
                      <a:gd name="connsiteY7" fmla="*/ 117624 h 931730"/>
                      <a:gd name="connsiteX8" fmla="*/ 2274570 w 2548890"/>
                      <a:gd name="connsiteY8" fmla="*/ 597684 h 931730"/>
                      <a:gd name="connsiteX9" fmla="*/ 2548890 w 2548890"/>
                      <a:gd name="connsiteY9" fmla="*/ 186204 h 931730"/>
                      <a:gd name="connsiteX0" fmla="*/ 0 w 2548890"/>
                      <a:gd name="connsiteY0" fmla="*/ 446758 h 929394"/>
                      <a:gd name="connsiteX1" fmla="*/ 91440 w 2548890"/>
                      <a:gd name="connsiteY1" fmla="*/ 481048 h 929394"/>
                      <a:gd name="connsiteX2" fmla="*/ 300359 w 2548890"/>
                      <a:gd name="connsiteY2" fmla="*/ 7952 h 929394"/>
                      <a:gd name="connsiteX3" fmla="*/ 772774 w 2548890"/>
                      <a:gd name="connsiteY3" fmla="*/ 929392 h 929394"/>
                      <a:gd name="connsiteX4" fmla="*/ 1220285 w 2548890"/>
                      <a:gd name="connsiteY4" fmla="*/ 19382 h 929394"/>
                      <a:gd name="connsiteX5" fmla="*/ 1630175 w 2548890"/>
                      <a:gd name="connsiteY5" fmla="*/ 927045 h 929394"/>
                      <a:gd name="connsiteX6" fmla="*/ 1954530 w 2548890"/>
                      <a:gd name="connsiteY6" fmla="*/ 115288 h 929394"/>
                      <a:gd name="connsiteX7" fmla="*/ 2274570 w 2548890"/>
                      <a:gd name="connsiteY7" fmla="*/ 595348 h 929394"/>
                      <a:gd name="connsiteX8" fmla="*/ 2548890 w 2548890"/>
                      <a:gd name="connsiteY8" fmla="*/ 183868 h 929394"/>
                      <a:gd name="connsiteX0" fmla="*/ 0 w 2548890"/>
                      <a:gd name="connsiteY0" fmla="*/ 478568 h 961204"/>
                      <a:gd name="connsiteX1" fmla="*/ 185302 w 2548890"/>
                      <a:gd name="connsiteY1" fmla="*/ 197965 h 961204"/>
                      <a:gd name="connsiteX2" fmla="*/ 300359 w 2548890"/>
                      <a:gd name="connsiteY2" fmla="*/ 39762 h 961204"/>
                      <a:gd name="connsiteX3" fmla="*/ 772774 w 2548890"/>
                      <a:gd name="connsiteY3" fmla="*/ 961202 h 961204"/>
                      <a:gd name="connsiteX4" fmla="*/ 1220285 w 2548890"/>
                      <a:gd name="connsiteY4" fmla="*/ 51192 h 961204"/>
                      <a:gd name="connsiteX5" fmla="*/ 1630175 w 2548890"/>
                      <a:gd name="connsiteY5" fmla="*/ 958855 h 961204"/>
                      <a:gd name="connsiteX6" fmla="*/ 1954530 w 2548890"/>
                      <a:gd name="connsiteY6" fmla="*/ 147098 h 961204"/>
                      <a:gd name="connsiteX7" fmla="*/ 2274570 w 2548890"/>
                      <a:gd name="connsiteY7" fmla="*/ 627158 h 961204"/>
                      <a:gd name="connsiteX8" fmla="*/ 2548890 w 2548890"/>
                      <a:gd name="connsiteY8" fmla="*/ 215678 h 961204"/>
                      <a:gd name="connsiteX0" fmla="*/ 0 w 2363588"/>
                      <a:gd name="connsiteY0" fmla="*/ 197965 h 961204"/>
                      <a:gd name="connsiteX1" fmla="*/ 115057 w 2363588"/>
                      <a:gd name="connsiteY1" fmla="*/ 39762 h 961204"/>
                      <a:gd name="connsiteX2" fmla="*/ 587472 w 2363588"/>
                      <a:gd name="connsiteY2" fmla="*/ 961202 h 961204"/>
                      <a:gd name="connsiteX3" fmla="*/ 1034983 w 2363588"/>
                      <a:gd name="connsiteY3" fmla="*/ 51192 h 961204"/>
                      <a:gd name="connsiteX4" fmla="*/ 1444873 w 2363588"/>
                      <a:gd name="connsiteY4" fmla="*/ 958855 h 961204"/>
                      <a:gd name="connsiteX5" fmla="*/ 1769228 w 2363588"/>
                      <a:gd name="connsiteY5" fmla="*/ 147098 h 961204"/>
                      <a:gd name="connsiteX6" fmla="*/ 2089268 w 2363588"/>
                      <a:gd name="connsiteY6" fmla="*/ 627158 h 961204"/>
                      <a:gd name="connsiteX7" fmla="*/ 2363588 w 2363588"/>
                      <a:gd name="connsiteY7" fmla="*/ 215678 h 961204"/>
                      <a:gd name="connsiteX0" fmla="*/ 0 w 2363588"/>
                      <a:gd name="connsiteY0" fmla="*/ 197965 h 961204"/>
                      <a:gd name="connsiteX1" fmla="*/ 115057 w 2363588"/>
                      <a:gd name="connsiteY1" fmla="*/ 39762 h 961204"/>
                      <a:gd name="connsiteX2" fmla="*/ 587472 w 2363588"/>
                      <a:gd name="connsiteY2" fmla="*/ 961202 h 961204"/>
                      <a:gd name="connsiteX3" fmla="*/ 1034983 w 2363588"/>
                      <a:gd name="connsiteY3" fmla="*/ 51192 h 961204"/>
                      <a:gd name="connsiteX4" fmla="*/ 1444873 w 2363588"/>
                      <a:gd name="connsiteY4" fmla="*/ 958855 h 961204"/>
                      <a:gd name="connsiteX5" fmla="*/ 1769228 w 2363588"/>
                      <a:gd name="connsiteY5" fmla="*/ 147098 h 961204"/>
                      <a:gd name="connsiteX6" fmla="*/ 2089268 w 2363588"/>
                      <a:gd name="connsiteY6" fmla="*/ 627158 h 961204"/>
                      <a:gd name="connsiteX7" fmla="*/ 2363588 w 2363588"/>
                      <a:gd name="connsiteY7" fmla="*/ 215678 h 961204"/>
                      <a:gd name="connsiteX0" fmla="*/ 0 w 2363588"/>
                      <a:gd name="connsiteY0" fmla="*/ 200154 h 963393"/>
                      <a:gd name="connsiteX1" fmla="*/ 115057 w 2363588"/>
                      <a:gd name="connsiteY1" fmla="*/ 41951 h 963393"/>
                      <a:gd name="connsiteX2" fmla="*/ 587472 w 2363588"/>
                      <a:gd name="connsiteY2" fmla="*/ 963391 h 963393"/>
                      <a:gd name="connsiteX3" fmla="*/ 1034983 w 2363588"/>
                      <a:gd name="connsiteY3" fmla="*/ 53381 h 963393"/>
                      <a:gd name="connsiteX4" fmla="*/ 1444873 w 2363588"/>
                      <a:gd name="connsiteY4" fmla="*/ 961044 h 963393"/>
                      <a:gd name="connsiteX5" fmla="*/ 1769228 w 2363588"/>
                      <a:gd name="connsiteY5" fmla="*/ 149287 h 963393"/>
                      <a:gd name="connsiteX6" fmla="*/ 2089268 w 2363588"/>
                      <a:gd name="connsiteY6" fmla="*/ 629347 h 963393"/>
                      <a:gd name="connsiteX7" fmla="*/ 2363588 w 2363588"/>
                      <a:gd name="connsiteY7" fmla="*/ 217867 h 963393"/>
                      <a:gd name="connsiteX0" fmla="*/ 0 w 2363588"/>
                      <a:gd name="connsiteY0" fmla="*/ 158301 h 921540"/>
                      <a:gd name="connsiteX1" fmla="*/ 115057 w 2363588"/>
                      <a:gd name="connsiteY1" fmla="*/ 98 h 921540"/>
                      <a:gd name="connsiteX2" fmla="*/ 587472 w 2363588"/>
                      <a:gd name="connsiteY2" fmla="*/ 921538 h 921540"/>
                      <a:gd name="connsiteX3" fmla="*/ 1034983 w 2363588"/>
                      <a:gd name="connsiteY3" fmla="*/ 11528 h 921540"/>
                      <a:gd name="connsiteX4" fmla="*/ 1444873 w 2363588"/>
                      <a:gd name="connsiteY4" fmla="*/ 919191 h 921540"/>
                      <a:gd name="connsiteX5" fmla="*/ 1769228 w 2363588"/>
                      <a:gd name="connsiteY5" fmla="*/ 107434 h 921540"/>
                      <a:gd name="connsiteX6" fmla="*/ 2089268 w 2363588"/>
                      <a:gd name="connsiteY6" fmla="*/ 587494 h 921540"/>
                      <a:gd name="connsiteX7" fmla="*/ 2363588 w 2363588"/>
                      <a:gd name="connsiteY7" fmla="*/ 176014 h 921540"/>
                      <a:gd name="connsiteX0" fmla="*/ 0 w 2714814"/>
                      <a:gd name="connsiteY0" fmla="*/ 930298 h 930298"/>
                      <a:gd name="connsiteX1" fmla="*/ 466283 w 2714814"/>
                      <a:gd name="connsiteY1" fmla="*/ 2 h 930298"/>
                      <a:gd name="connsiteX2" fmla="*/ 938698 w 2714814"/>
                      <a:gd name="connsiteY2" fmla="*/ 921442 h 930298"/>
                      <a:gd name="connsiteX3" fmla="*/ 1386209 w 2714814"/>
                      <a:gd name="connsiteY3" fmla="*/ 11432 h 930298"/>
                      <a:gd name="connsiteX4" fmla="*/ 1796099 w 2714814"/>
                      <a:gd name="connsiteY4" fmla="*/ 919095 h 930298"/>
                      <a:gd name="connsiteX5" fmla="*/ 2120454 w 2714814"/>
                      <a:gd name="connsiteY5" fmla="*/ 107338 h 930298"/>
                      <a:gd name="connsiteX6" fmla="*/ 2440494 w 2714814"/>
                      <a:gd name="connsiteY6" fmla="*/ 587398 h 930298"/>
                      <a:gd name="connsiteX7" fmla="*/ 2714814 w 2714814"/>
                      <a:gd name="connsiteY7" fmla="*/ 175918 h 930298"/>
                      <a:gd name="connsiteX0" fmla="*/ 0 w 2639119"/>
                      <a:gd name="connsiteY0" fmla="*/ 851702 h 921572"/>
                      <a:gd name="connsiteX1" fmla="*/ 390588 w 2639119"/>
                      <a:gd name="connsiteY1" fmla="*/ 130 h 921572"/>
                      <a:gd name="connsiteX2" fmla="*/ 863003 w 2639119"/>
                      <a:gd name="connsiteY2" fmla="*/ 921570 h 921572"/>
                      <a:gd name="connsiteX3" fmla="*/ 1310514 w 2639119"/>
                      <a:gd name="connsiteY3" fmla="*/ 11560 h 921572"/>
                      <a:gd name="connsiteX4" fmla="*/ 1720404 w 2639119"/>
                      <a:gd name="connsiteY4" fmla="*/ 919223 h 921572"/>
                      <a:gd name="connsiteX5" fmla="*/ 2044759 w 2639119"/>
                      <a:gd name="connsiteY5" fmla="*/ 107466 h 921572"/>
                      <a:gd name="connsiteX6" fmla="*/ 2364799 w 2639119"/>
                      <a:gd name="connsiteY6" fmla="*/ 587526 h 921572"/>
                      <a:gd name="connsiteX7" fmla="*/ 2639119 w 2639119"/>
                      <a:gd name="connsiteY7" fmla="*/ 176046 h 921572"/>
                      <a:gd name="connsiteX0" fmla="*/ 0 w 2639119"/>
                      <a:gd name="connsiteY0" fmla="*/ 851582 h 921452"/>
                      <a:gd name="connsiteX1" fmla="*/ 390588 w 2639119"/>
                      <a:gd name="connsiteY1" fmla="*/ 10 h 921452"/>
                      <a:gd name="connsiteX2" fmla="*/ 863003 w 2639119"/>
                      <a:gd name="connsiteY2" fmla="*/ 921450 h 921452"/>
                      <a:gd name="connsiteX3" fmla="*/ 1310514 w 2639119"/>
                      <a:gd name="connsiteY3" fmla="*/ 11440 h 921452"/>
                      <a:gd name="connsiteX4" fmla="*/ 1720404 w 2639119"/>
                      <a:gd name="connsiteY4" fmla="*/ 919103 h 921452"/>
                      <a:gd name="connsiteX5" fmla="*/ 2044759 w 2639119"/>
                      <a:gd name="connsiteY5" fmla="*/ 107346 h 921452"/>
                      <a:gd name="connsiteX6" fmla="*/ 2364799 w 2639119"/>
                      <a:gd name="connsiteY6" fmla="*/ 587406 h 921452"/>
                      <a:gd name="connsiteX7" fmla="*/ 2639119 w 2639119"/>
                      <a:gd name="connsiteY7" fmla="*/ 175926 h 921452"/>
                      <a:gd name="connsiteX0" fmla="*/ 0 w 2639119"/>
                      <a:gd name="connsiteY0" fmla="*/ 851582 h 925401"/>
                      <a:gd name="connsiteX1" fmla="*/ 390588 w 2639119"/>
                      <a:gd name="connsiteY1" fmla="*/ 10 h 925401"/>
                      <a:gd name="connsiteX2" fmla="*/ 863003 w 2639119"/>
                      <a:gd name="connsiteY2" fmla="*/ 921450 h 925401"/>
                      <a:gd name="connsiteX3" fmla="*/ 1310514 w 2639119"/>
                      <a:gd name="connsiteY3" fmla="*/ 11440 h 925401"/>
                      <a:gd name="connsiteX4" fmla="*/ 1759766 w 2639119"/>
                      <a:gd name="connsiteY4" fmla="*/ 925158 h 925401"/>
                      <a:gd name="connsiteX5" fmla="*/ 2044759 w 2639119"/>
                      <a:gd name="connsiteY5" fmla="*/ 107346 h 925401"/>
                      <a:gd name="connsiteX6" fmla="*/ 2364799 w 2639119"/>
                      <a:gd name="connsiteY6" fmla="*/ 587406 h 925401"/>
                      <a:gd name="connsiteX7" fmla="*/ 2639119 w 2639119"/>
                      <a:gd name="connsiteY7" fmla="*/ 175926 h 925401"/>
                      <a:gd name="connsiteX0" fmla="*/ 0 w 2639119"/>
                      <a:gd name="connsiteY0" fmla="*/ 851582 h 925161"/>
                      <a:gd name="connsiteX1" fmla="*/ 390588 w 2639119"/>
                      <a:gd name="connsiteY1" fmla="*/ 10 h 925161"/>
                      <a:gd name="connsiteX2" fmla="*/ 863003 w 2639119"/>
                      <a:gd name="connsiteY2" fmla="*/ 921450 h 925161"/>
                      <a:gd name="connsiteX3" fmla="*/ 1310514 w 2639119"/>
                      <a:gd name="connsiteY3" fmla="*/ 11440 h 925161"/>
                      <a:gd name="connsiteX4" fmla="*/ 1759766 w 2639119"/>
                      <a:gd name="connsiteY4" fmla="*/ 925158 h 925161"/>
                      <a:gd name="connsiteX5" fmla="*/ 2044759 w 2639119"/>
                      <a:gd name="connsiteY5" fmla="*/ 107346 h 925161"/>
                      <a:gd name="connsiteX6" fmla="*/ 2364799 w 2639119"/>
                      <a:gd name="connsiteY6" fmla="*/ 587406 h 925161"/>
                      <a:gd name="connsiteX7" fmla="*/ 2639119 w 2639119"/>
                      <a:gd name="connsiteY7" fmla="*/ 175926 h 925161"/>
                      <a:gd name="connsiteX0" fmla="*/ 0 w 2639119"/>
                      <a:gd name="connsiteY0" fmla="*/ 851582 h 925158"/>
                      <a:gd name="connsiteX1" fmla="*/ 390588 w 2639119"/>
                      <a:gd name="connsiteY1" fmla="*/ 10 h 925158"/>
                      <a:gd name="connsiteX2" fmla="*/ 863003 w 2639119"/>
                      <a:gd name="connsiteY2" fmla="*/ 921450 h 925158"/>
                      <a:gd name="connsiteX3" fmla="*/ 1310514 w 2639119"/>
                      <a:gd name="connsiteY3" fmla="*/ 11440 h 925158"/>
                      <a:gd name="connsiteX4" fmla="*/ 1759766 w 2639119"/>
                      <a:gd name="connsiteY4" fmla="*/ 925158 h 925158"/>
                      <a:gd name="connsiteX5" fmla="*/ 2211289 w 2639119"/>
                      <a:gd name="connsiteY5" fmla="*/ 10456 h 925158"/>
                      <a:gd name="connsiteX6" fmla="*/ 2364799 w 2639119"/>
                      <a:gd name="connsiteY6" fmla="*/ 587406 h 925158"/>
                      <a:gd name="connsiteX7" fmla="*/ 2639119 w 2639119"/>
                      <a:gd name="connsiteY7" fmla="*/ 175926 h 925158"/>
                      <a:gd name="connsiteX0" fmla="*/ 0 w 2695410"/>
                      <a:gd name="connsiteY0" fmla="*/ 851582 h 925158"/>
                      <a:gd name="connsiteX1" fmla="*/ 390588 w 2695410"/>
                      <a:gd name="connsiteY1" fmla="*/ 10 h 925158"/>
                      <a:gd name="connsiteX2" fmla="*/ 863003 w 2695410"/>
                      <a:gd name="connsiteY2" fmla="*/ 921450 h 925158"/>
                      <a:gd name="connsiteX3" fmla="*/ 1310514 w 2695410"/>
                      <a:gd name="connsiteY3" fmla="*/ 11440 h 925158"/>
                      <a:gd name="connsiteX4" fmla="*/ 1759766 w 2695410"/>
                      <a:gd name="connsiteY4" fmla="*/ 925158 h 925158"/>
                      <a:gd name="connsiteX5" fmla="*/ 2211289 w 2695410"/>
                      <a:gd name="connsiteY5" fmla="*/ 10456 h 925158"/>
                      <a:gd name="connsiteX6" fmla="*/ 2679692 w 2695410"/>
                      <a:gd name="connsiteY6" fmla="*/ 911382 h 925158"/>
                      <a:gd name="connsiteX7" fmla="*/ 2639119 w 2695410"/>
                      <a:gd name="connsiteY7" fmla="*/ 175926 h 925158"/>
                      <a:gd name="connsiteX0" fmla="*/ 0 w 3123570"/>
                      <a:gd name="connsiteY0" fmla="*/ 851582 h 925158"/>
                      <a:gd name="connsiteX1" fmla="*/ 390588 w 3123570"/>
                      <a:gd name="connsiteY1" fmla="*/ 10 h 925158"/>
                      <a:gd name="connsiteX2" fmla="*/ 863003 w 3123570"/>
                      <a:gd name="connsiteY2" fmla="*/ 921450 h 925158"/>
                      <a:gd name="connsiteX3" fmla="*/ 1310514 w 3123570"/>
                      <a:gd name="connsiteY3" fmla="*/ 11440 h 925158"/>
                      <a:gd name="connsiteX4" fmla="*/ 1759766 w 3123570"/>
                      <a:gd name="connsiteY4" fmla="*/ 925158 h 925158"/>
                      <a:gd name="connsiteX5" fmla="*/ 2211289 w 3123570"/>
                      <a:gd name="connsiteY5" fmla="*/ 10456 h 925158"/>
                      <a:gd name="connsiteX6" fmla="*/ 2679692 w 3123570"/>
                      <a:gd name="connsiteY6" fmla="*/ 911382 h 925158"/>
                      <a:gd name="connsiteX7" fmla="*/ 3123570 w 3123570"/>
                      <a:gd name="connsiteY7" fmla="*/ 9396 h 925158"/>
                      <a:gd name="connsiteX0" fmla="*/ 0 w 3041819"/>
                      <a:gd name="connsiteY0" fmla="*/ 851582 h 925158"/>
                      <a:gd name="connsiteX1" fmla="*/ 390588 w 3041819"/>
                      <a:gd name="connsiteY1" fmla="*/ 10 h 925158"/>
                      <a:gd name="connsiteX2" fmla="*/ 863003 w 3041819"/>
                      <a:gd name="connsiteY2" fmla="*/ 921450 h 925158"/>
                      <a:gd name="connsiteX3" fmla="*/ 1310514 w 3041819"/>
                      <a:gd name="connsiteY3" fmla="*/ 11440 h 925158"/>
                      <a:gd name="connsiteX4" fmla="*/ 1759766 w 3041819"/>
                      <a:gd name="connsiteY4" fmla="*/ 925158 h 925158"/>
                      <a:gd name="connsiteX5" fmla="*/ 2211289 w 3041819"/>
                      <a:gd name="connsiteY5" fmla="*/ 10456 h 925158"/>
                      <a:gd name="connsiteX6" fmla="*/ 2679692 w 3041819"/>
                      <a:gd name="connsiteY6" fmla="*/ 911382 h 925158"/>
                      <a:gd name="connsiteX7" fmla="*/ 3041819 w 3041819"/>
                      <a:gd name="connsiteY7" fmla="*/ 121425 h 925158"/>
                      <a:gd name="connsiteX0" fmla="*/ 0 w 3041819"/>
                      <a:gd name="connsiteY0" fmla="*/ 851582 h 925158"/>
                      <a:gd name="connsiteX1" fmla="*/ 390588 w 3041819"/>
                      <a:gd name="connsiteY1" fmla="*/ 10 h 925158"/>
                      <a:gd name="connsiteX2" fmla="*/ 863003 w 3041819"/>
                      <a:gd name="connsiteY2" fmla="*/ 921450 h 925158"/>
                      <a:gd name="connsiteX3" fmla="*/ 1310514 w 3041819"/>
                      <a:gd name="connsiteY3" fmla="*/ 11440 h 925158"/>
                      <a:gd name="connsiteX4" fmla="*/ 1759766 w 3041819"/>
                      <a:gd name="connsiteY4" fmla="*/ 925158 h 925158"/>
                      <a:gd name="connsiteX5" fmla="*/ 2211289 w 3041819"/>
                      <a:gd name="connsiteY5" fmla="*/ 10456 h 925158"/>
                      <a:gd name="connsiteX6" fmla="*/ 2679692 w 3041819"/>
                      <a:gd name="connsiteY6" fmla="*/ 911382 h 925158"/>
                      <a:gd name="connsiteX7" fmla="*/ 3041819 w 3041819"/>
                      <a:gd name="connsiteY7" fmla="*/ 121425 h 925158"/>
                      <a:gd name="connsiteX0" fmla="*/ 0 w 3041819"/>
                      <a:gd name="connsiteY0" fmla="*/ 851582 h 926521"/>
                      <a:gd name="connsiteX1" fmla="*/ 390588 w 3041819"/>
                      <a:gd name="connsiteY1" fmla="*/ 10 h 926521"/>
                      <a:gd name="connsiteX2" fmla="*/ 863003 w 3041819"/>
                      <a:gd name="connsiteY2" fmla="*/ 921450 h 926521"/>
                      <a:gd name="connsiteX3" fmla="*/ 1310514 w 3041819"/>
                      <a:gd name="connsiteY3" fmla="*/ 11440 h 926521"/>
                      <a:gd name="connsiteX4" fmla="*/ 1759766 w 3041819"/>
                      <a:gd name="connsiteY4" fmla="*/ 925158 h 926521"/>
                      <a:gd name="connsiteX5" fmla="*/ 2211289 w 3041819"/>
                      <a:gd name="connsiteY5" fmla="*/ 10456 h 926521"/>
                      <a:gd name="connsiteX6" fmla="*/ 2679692 w 3041819"/>
                      <a:gd name="connsiteY6" fmla="*/ 926521 h 926521"/>
                      <a:gd name="connsiteX7" fmla="*/ 3041819 w 3041819"/>
                      <a:gd name="connsiteY7" fmla="*/ 121425 h 926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41819" h="926521">
                        <a:moveTo>
                          <a:pt x="0" y="851582"/>
                        </a:moveTo>
                        <a:cubicBezTo>
                          <a:pt x="31894" y="760281"/>
                          <a:pt x="249782" y="3504"/>
                          <a:pt x="390588" y="10"/>
                        </a:cubicBezTo>
                        <a:cubicBezTo>
                          <a:pt x="531394" y="-3484"/>
                          <a:pt x="709682" y="919545"/>
                          <a:pt x="863003" y="921450"/>
                        </a:cubicBezTo>
                        <a:cubicBezTo>
                          <a:pt x="1016324" y="923355"/>
                          <a:pt x="1161054" y="10822"/>
                          <a:pt x="1310514" y="11440"/>
                        </a:cubicBezTo>
                        <a:cubicBezTo>
                          <a:pt x="1459974" y="12058"/>
                          <a:pt x="1609637" y="925322"/>
                          <a:pt x="1759766" y="925158"/>
                        </a:cubicBezTo>
                        <a:cubicBezTo>
                          <a:pt x="1909895" y="924994"/>
                          <a:pt x="2057968" y="10229"/>
                          <a:pt x="2211289" y="10456"/>
                        </a:cubicBezTo>
                        <a:cubicBezTo>
                          <a:pt x="2364610" y="10683"/>
                          <a:pt x="2535215" y="926193"/>
                          <a:pt x="2679692" y="926521"/>
                        </a:cubicBezTo>
                        <a:cubicBezTo>
                          <a:pt x="2824169" y="926849"/>
                          <a:pt x="2954189" y="332880"/>
                          <a:pt x="3041819" y="12142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hteck 157"/>
                  <p:cNvSpPr/>
                  <p:nvPr/>
                </p:nvSpPr>
                <p:spPr>
                  <a:xfrm>
                    <a:off x="1155202" y="4855418"/>
                    <a:ext cx="422367" cy="5964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hteck 158"/>
                  <p:cNvSpPr/>
                  <p:nvPr/>
                </p:nvSpPr>
                <p:spPr>
                  <a:xfrm>
                    <a:off x="5893239" y="4605533"/>
                    <a:ext cx="1079061" cy="115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32" name="Gruppieren 131"/>
                <p:cNvGrpSpPr/>
                <p:nvPr/>
              </p:nvGrpSpPr>
              <p:grpSpPr>
                <a:xfrm>
                  <a:off x="2669514" y="3600590"/>
                  <a:ext cx="510324" cy="619542"/>
                  <a:chOff x="5684371" y="4652022"/>
                  <a:chExt cx="593725" cy="720792"/>
                </a:xfrm>
              </p:grpSpPr>
              <p:sp>
                <p:nvSpPr>
                  <p:cNvPr id="150" name="Freihandform 149"/>
                  <p:cNvSpPr/>
                  <p:nvPr/>
                </p:nvSpPr>
                <p:spPr>
                  <a:xfrm>
                    <a:off x="5684371" y="4652022"/>
                    <a:ext cx="593725" cy="720792"/>
                  </a:xfrm>
                  <a:custGeom>
                    <a:avLst/>
                    <a:gdLst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69875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98450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4917"/>
                      <a:gd name="connsiteX1" fmla="*/ 34925 w 593725"/>
                      <a:gd name="connsiteY1" fmla="*/ 327025 h 704917"/>
                      <a:gd name="connsiteX2" fmla="*/ 139700 w 593725"/>
                      <a:gd name="connsiteY2" fmla="*/ 593725 h 704917"/>
                      <a:gd name="connsiteX3" fmla="*/ 298450 w 593725"/>
                      <a:gd name="connsiteY3" fmla="*/ 704850 h 704917"/>
                      <a:gd name="connsiteX4" fmla="*/ 447675 w 593725"/>
                      <a:gd name="connsiteY4" fmla="*/ 606425 h 704917"/>
                      <a:gd name="connsiteX5" fmla="*/ 536575 w 593725"/>
                      <a:gd name="connsiteY5" fmla="*/ 390525 h 704917"/>
                      <a:gd name="connsiteX6" fmla="*/ 593725 w 593725"/>
                      <a:gd name="connsiteY6" fmla="*/ 12700 h 704917"/>
                      <a:gd name="connsiteX0" fmla="*/ 0 w 593725"/>
                      <a:gd name="connsiteY0" fmla="*/ 15875 h 720792"/>
                      <a:gd name="connsiteX1" fmla="*/ 34925 w 593725"/>
                      <a:gd name="connsiteY1" fmla="*/ 342900 h 720792"/>
                      <a:gd name="connsiteX2" fmla="*/ 139700 w 593725"/>
                      <a:gd name="connsiteY2" fmla="*/ 609600 h 720792"/>
                      <a:gd name="connsiteX3" fmla="*/ 298450 w 593725"/>
                      <a:gd name="connsiteY3" fmla="*/ 720725 h 720792"/>
                      <a:gd name="connsiteX4" fmla="*/ 447675 w 593725"/>
                      <a:gd name="connsiteY4" fmla="*/ 622300 h 720792"/>
                      <a:gd name="connsiteX5" fmla="*/ 536575 w 593725"/>
                      <a:gd name="connsiteY5" fmla="*/ 406400 h 720792"/>
                      <a:gd name="connsiteX6" fmla="*/ 593725 w 593725"/>
                      <a:gd name="connsiteY6" fmla="*/ 0 h 720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3725" h="720792">
                        <a:moveTo>
                          <a:pt x="0" y="15875"/>
                        </a:moveTo>
                        <a:cubicBezTo>
                          <a:pt x="5821" y="129910"/>
                          <a:pt x="11642" y="243946"/>
                          <a:pt x="34925" y="342900"/>
                        </a:cubicBezTo>
                        <a:cubicBezTo>
                          <a:pt x="58208" y="441854"/>
                          <a:pt x="95779" y="546629"/>
                          <a:pt x="139700" y="609600"/>
                        </a:cubicBezTo>
                        <a:cubicBezTo>
                          <a:pt x="183621" y="672571"/>
                          <a:pt x="247121" y="718608"/>
                          <a:pt x="298450" y="720725"/>
                        </a:cubicBezTo>
                        <a:cubicBezTo>
                          <a:pt x="349779" y="722842"/>
                          <a:pt x="407988" y="674688"/>
                          <a:pt x="447675" y="622300"/>
                        </a:cubicBezTo>
                        <a:cubicBezTo>
                          <a:pt x="487363" y="569913"/>
                          <a:pt x="512233" y="510117"/>
                          <a:pt x="536575" y="406400"/>
                        </a:cubicBezTo>
                        <a:cubicBezTo>
                          <a:pt x="560917" y="302683"/>
                          <a:pt x="577850" y="138906"/>
                          <a:pt x="593725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1" name="Gerader Verbinder 150"/>
                  <p:cNvCxnSpPr/>
                  <p:nvPr/>
                </p:nvCxnSpPr>
                <p:spPr>
                  <a:xfrm flipV="1">
                    <a:off x="5819307" y="4733046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Gerader Verbinder 151"/>
                  <p:cNvCxnSpPr/>
                  <p:nvPr/>
                </p:nvCxnSpPr>
                <p:spPr>
                  <a:xfrm flipV="1">
                    <a:off x="5819307" y="5117221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3" name="Ellipse 152"/>
                  <p:cNvSpPr>
                    <a:spLocks noChangeAspect="1"/>
                  </p:cNvSpPr>
                  <p:nvPr/>
                </p:nvSpPr>
                <p:spPr>
                  <a:xfrm>
                    <a:off x="5875345" y="4981563"/>
                    <a:ext cx="221524" cy="221519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</a:gradFill>
                  <a:ln w="19050"/>
                  <a:scene3d>
                    <a:camera prst="orthographicFront"/>
                    <a:lightRig rig="threePt" dir="t"/>
                  </a:scene3d>
                  <a:sp3d>
                    <a:bevelT w="13335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3" name="Gruppieren 132"/>
                <p:cNvGrpSpPr/>
                <p:nvPr/>
              </p:nvGrpSpPr>
              <p:grpSpPr>
                <a:xfrm>
                  <a:off x="2168669" y="3745675"/>
                  <a:ext cx="3745539" cy="538815"/>
                  <a:chOff x="2168669" y="3745675"/>
                  <a:chExt cx="3745539" cy="538815"/>
                </a:xfrm>
              </p:grpSpPr>
              <p:grpSp>
                <p:nvGrpSpPr>
                  <p:cNvPr id="144" name="Gruppieren 143"/>
                  <p:cNvGrpSpPr/>
                  <p:nvPr/>
                </p:nvGrpSpPr>
                <p:grpSpPr>
                  <a:xfrm>
                    <a:off x="2168669" y="3745675"/>
                    <a:ext cx="3745539" cy="432675"/>
                    <a:chOff x="2359789" y="3647138"/>
                    <a:chExt cx="2952011" cy="572587"/>
                  </a:xfrm>
                </p:grpSpPr>
                <p:cxnSp>
                  <p:nvCxnSpPr>
                    <p:cNvPr id="146" name="Gerader Verbinder 145"/>
                    <p:cNvCxnSpPr/>
                    <p:nvPr/>
                  </p:nvCxnSpPr>
                  <p:spPr>
                    <a:xfrm>
                      <a:off x="2359789" y="4219725"/>
                      <a:ext cx="276036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Gerader Verbinder 146"/>
                    <p:cNvCxnSpPr/>
                    <p:nvPr/>
                  </p:nvCxnSpPr>
                  <p:spPr>
                    <a:xfrm>
                      <a:off x="3260416" y="3647138"/>
                      <a:ext cx="276036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Gerader Verbinder 147"/>
                    <p:cNvCxnSpPr/>
                    <p:nvPr/>
                  </p:nvCxnSpPr>
                  <p:spPr>
                    <a:xfrm>
                      <a:off x="4128845" y="4219725"/>
                      <a:ext cx="276036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Gerader Verbinder 148"/>
                    <p:cNvCxnSpPr/>
                    <p:nvPr/>
                  </p:nvCxnSpPr>
                  <p:spPr>
                    <a:xfrm>
                      <a:off x="5035764" y="3654405"/>
                      <a:ext cx="276036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5" name="Ellipse 144"/>
                  <p:cNvSpPr>
                    <a:spLocks noChangeAspect="1"/>
                  </p:cNvSpPr>
                  <p:nvPr/>
                </p:nvSpPr>
                <p:spPr>
                  <a:xfrm>
                    <a:off x="2239851" y="4064438"/>
                    <a:ext cx="220052" cy="22005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0090"/>
                      </a:gs>
                      <a:gs pos="50000">
                        <a:srgbClr val="000090">
                          <a:lumMod val="52000"/>
                          <a:lumOff val="48000"/>
                        </a:srgbClr>
                      </a:gs>
                      <a:gs pos="100000">
                        <a:srgbClr val="000090">
                          <a:lumMod val="25000"/>
                          <a:lumOff val="75000"/>
                        </a:srgbClr>
                      </a:gs>
                    </a:gsLst>
                  </a:gra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</p:grpSp>
            <p:grpSp>
              <p:nvGrpSpPr>
                <p:cNvPr id="134" name="Gruppieren 133"/>
                <p:cNvGrpSpPr/>
                <p:nvPr/>
              </p:nvGrpSpPr>
              <p:grpSpPr>
                <a:xfrm>
                  <a:off x="3772135" y="3564409"/>
                  <a:ext cx="510324" cy="651849"/>
                  <a:chOff x="5684371" y="4614433"/>
                  <a:chExt cx="593725" cy="758381"/>
                </a:xfrm>
              </p:grpSpPr>
              <p:cxnSp>
                <p:nvCxnSpPr>
                  <p:cNvPr id="140" name="Gerader Verbinder 139"/>
                  <p:cNvCxnSpPr/>
                  <p:nvPr/>
                </p:nvCxnSpPr>
                <p:spPr>
                  <a:xfrm flipV="1">
                    <a:off x="5819308" y="4733045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Ellipse 140"/>
                  <p:cNvSpPr>
                    <a:spLocks noChangeAspect="1"/>
                  </p:cNvSpPr>
                  <p:nvPr/>
                </p:nvSpPr>
                <p:spPr>
                  <a:xfrm>
                    <a:off x="5876755" y="4614433"/>
                    <a:ext cx="221524" cy="221517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</a:gradFill>
                  <a:ln w="19050"/>
                  <a:scene3d>
                    <a:camera prst="orthographicFront"/>
                    <a:lightRig rig="threePt" dir="t"/>
                  </a:scene3d>
                  <a:sp3d>
                    <a:bevelT w="13335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Freihandform 141"/>
                  <p:cNvSpPr/>
                  <p:nvPr/>
                </p:nvSpPr>
                <p:spPr>
                  <a:xfrm>
                    <a:off x="5684371" y="4652022"/>
                    <a:ext cx="593725" cy="720792"/>
                  </a:xfrm>
                  <a:custGeom>
                    <a:avLst/>
                    <a:gdLst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69875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98450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4917"/>
                      <a:gd name="connsiteX1" fmla="*/ 34925 w 593725"/>
                      <a:gd name="connsiteY1" fmla="*/ 327025 h 704917"/>
                      <a:gd name="connsiteX2" fmla="*/ 139700 w 593725"/>
                      <a:gd name="connsiteY2" fmla="*/ 593725 h 704917"/>
                      <a:gd name="connsiteX3" fmla="*/ 298450 w 593725"/>
                      <a:gd name="connsiteY3" fmla="*/ 704850 h 704917"/>
                      <a:gd name="connsiteX4" fmla="*/ 447675 w 593725"/>
                      <a:gd name="connsiteY4" fmla="*/ 606425 h 704917"/>
                      <a:gd name="connsiteX5" fmla="*/ 536575 w 593725"/>
                      <a:gd name="connsiteY5" fmla="*/ 390525 h 704917"/>
                      <a:gd name="connsiteX6" fmla="*/ 593725 w 593725"/>
                      <a:gd name="connsiteY6" fmla="*/ 12700 h 704917"/>
                      <a:gd name="connsiteX0" fmla="*/ 0 w 593725"/>
                      <a:gd name="connsiteY0" fmla="*/ 15875 h 720792"/>
                      <a:gd name="connsiteX1" fmla="*/ 34925 w 593725"/>
                      <a:gd name="connsiteY1" fmla="*/ 342900 h 720792"/>
                      <a:gd name="connsiteX2" fmla="*/ 139700 w 593725"/>
                      <a:gd name="connsiteY2" fmla="*/ 609600 h 720792"/>
                      <a:gd name="connsiteX3" fmla="*/ 298450 w 593725"/>
                      <a:gd name="connsiteY3" fmla="*/ 720725 h 720792"/>
                      <a:gd name="connsiteX4" fmla="*/ 447675 w 593725"/>
                      <a:gd name="connsiteY4" fmla="*/ 622300 h 720792"/>
                      <a:gd name="connsiteX5" fmla="*/ 536575 w 593725"/>
                      <a:gd name="connsiteY5" fmla="*/ 406400 h 720792"/>
                      <a:gd name="connsiteX6" fmla="*/ 593725 w 593725"/>
                      <a:gd name="connsiteY6" fmla="*/ 0 h 720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3725" h="720792">
                        <a:moveTo>
                          <a:pt x="0" y="15875"/>
                        </a:moveTo>
                        <a:cubicBezTo>
                          <a:pt x="5821" y="129910"/>
                          <a:pt x="11642" y="243946"/>
                          <a:pt x="34925" y="342900"/>
                        </a:cubicBezTo>
                        <a:cubicBezTo>
                          <a:pt x="58208" y="441854"/>
                          <a:pt x="95779" y="546629"/>
                          <a:pt x="139700" y="609600"/>
                        </a:cubicBezTo>
                        <a:cubicBezTo>
                          <a:pt x="183621" y="672571"/>
                          <a:pt x="247121" y="718608"/>
                          <a:pt x="298450" y="720725"/>
                        </a:cubicBezTo>
                        <a:cubicBezTo>
                          <a:pt x="349779" y="722842"/>
                          <a:pt x="407988" y="674688"/>
                          <a:pt x="447675" y="622300"/>
                        </a:cubicBezTo>
                        <a:cubicBezTo>
                          <a:pt x="487363" y="569913"/>
                          <a:pt x="512233" y="510117"/>
                          <a:pt x="536575" y="406400"/>
                        </a:cubicBezTo>
                        <a:cubicBezTo>
                          <a:pt x="560917" y="302683"/>
                          <a:pt x="577850" y="138906"/>
                          <a:pt x="593725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3" name="Gerader Verbinder 142"/>
                  <p:cNvCxnSpPr/>
                  <p:nvPr/>
                </p:nvCxnSpPr>
                <p:spPr>
                  <a:xfrm flipV="1">
                    <a:off x="5819307" y="5117221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5" name="Gruppieren 134"/>
                <p:cNvGrpSpPr/>
                <p:nvPr/>
              </p:nvGrpSpPr>
              <p:grpSpPr>
                <a:xfrm>
                  <a:off x="4880873" y="3560497"/>
                  <a:ext cx="510324" cy="655782"/>
                  <a:chOff x="5684371" y="4609861"/>
                  <a:chExt cx="593725" cy="762953"/>
                </a:xfrm>
              </p:grpSpPr>
              <p:sp>
                <p:nvSpPr>
                  <p:cNvPr id="136" name="Freihandform 135"/>
                  <p:cNvSpPr/>
                  <p:nvPr/>
                </p:nvSpPr>
                <p:spPr>
                  <a:xfrm>
                    <a:off x="5684371" y="4652022"/>
                    <a:ext cx="593725" cy="720792"/>
                  </a:xfrm>
                  <a:custGeom>
                    <a:avLst/>
                    <a:gdLst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69875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5015"/>
                      <a:gd name="connsiteX1" fmla="*/ 34925 w 593725"/>
                      <a:gd name="connsiteY1" fmla="*/ 327025 h 705015"/>
                      <a:gd name="connsiteX2" fmla="*/ 139700 w 593725"/>
                      <a:gd name="connsiteY2" fmla="*/ 593725 h 705015"/>
                      <a:gd name="connsiteX3" fmla="*/ 298450 w 593725"/>
                      <a:gd name="connsiteY3" fmla="*/ 704850 h 705015"/>
                      <a:gd name="connsiteX4" fmla="*/ 441325 w 593725"/>
                      <a:gd name="connsiteY4" fmla="*/ 612775 h 705015"/>
                      <a:gd name="connsiteX5" fmla="*/ 536575 w 593725"/>
                      <a:gd name="connsiteY5" fmla="*/ 390525 h 705015"/>
                      <a:gd name="connsiteX6" fmla="*/ 593725 w 593725"/>
                      <a:gd name="connsiteY6" fmla="*/ 12700 h 705015"/>
                      <a:gd name="connsiteX0" fmla="*/ 0 w 593725"/>
                      <a:gd name="connsiteY0" fmla="*/ 0 h 704917"/>
                      <a:gd name="connsiteX1" fmla="*/ 34925 w 593725"/>
                      <a:gd name="connsiteY1" fmla="*/ 327025 h 704917"/>
                      <a:gd name="connsiteX2" fmla="*/ 139700 w 593725"/>
                      <a:gd name="connsiteY2" fmla="*/ 593725 h 704917"/>
                      <a:gd name="connsiteX3" fmla="*/ 298450 w 593725"/>
                      <a:gd name="connsiteY3" fmla="*/ 704850 h 704917"/>
                      <a:gd name="connsiteX4" fmla="*/ 447675 w 593725"/>
                      <a:gd name="connsiteY4" fmla="*/ 606425 h 704917"/>
                      <a:gd name="connsiteX5" fmla="*/ 536575 w 593725"/>
                      <a:gd name="connsiteY5" fmla="*/ 390525 h 704917"/>
                      <a:gd name="connsiteX6" fmla="*/ 593725 w 593725"/>
                      <a:gd name="connsiteY6" fmla="*/ 12700 h 704917"/>
                      <a:gd name="connsiteX0" fmla="*/ 0 w 593725"/>
                      <a:gd name="connsiteY0" fmla="*/ 15875 h 720792"/>
                      <a:gd name="connsiteX1" fmla="*/ 34925 w 593725"/>
                      <a:gd name="connsiteY1" fmla="*/ 342900 h 720792"/>
                      <a:gd name="connsiteX2" fmla="*/ 139700 w 593725"/>
                      <a:gd name="connsiteY2" fmla="*/ 609600 h 720792"/>
                      <a:gd name="connsiteX3" fmla="*/ 298450 w 593725"/>
                      <a:gd name="connsiteY3" fmla="*/ 720725 h 720792"/>
                      <a:gd name="connsiteX4" fmla="*/ 447675 w 593725"/>
                      <a:gd name="connsiteY4" fmla="*/ 622300 h 720792"/>
                      <a:gd name="connsiteX5" fmla="*/ 536575 w 593725"/>
                      <a:gd name="connsiteY5" fmla="*/ 406400 h 720792"/>
                      <a:gd name="connsiteX6" fmla="*/ 593725 w 593725"/>
                      <a:gd name="connsiteY6" fmla="*/ 0 h 720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3725" h="720792">
                        <a:moveTo>
                          <a:pt x="0" y="15875"/>
                        </a:moveTo>
                        <a:cubicBezTo>
                          <a:pt x="5821" y="129910"/>
                          <a:pt x="11642" y="243946"/>
                          <a:pt x="34925" y="342900"/>
                        </a:cubicBezTo>
                        <a:cubicBezTo>
                          <a:pt x="58208" y="441854"/>
                          <a:pt x="95779" y="546629"/>
                          <a:pt x="139700" y="609600"/>
                        </a:cubicBezTo>
                        <a:cubicBezTo>
                          <a:pt x="183621" y="672571"/>
                          <a:pt x="247121" y="718608"/>
                          <a:pt x="298450" y="720725"/>
                        </a:cubicBezTo>
                        <a:cubicBezTo>
                          <a:pt x="349779" y="722842"/>
                          <a:pt x="407988" y="674688"/>
                          <a:pt x="447675" y="622300"/>
                        </a:cubicBezTo>
                        <a:cubicBezTo>
                          <a:pt x="487363" y="569913"/>
                          <a:pt x="512233" y="510117"/>
                          <a:pt x="536575" y="406400"/>
                        </a:cubicBezTo>
                        <a:cubicBezTo>
                          <a:pt x="560917" y="302683"/>
                          <a:pt x="577850" y="138906"/>
                          <a:pt x="593725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7" name="Gerader Verbinder 136"/>
                  <p:cNvCxnSpPr/>
                  <p:nvPr/>
                </p:nvCxnSpPr>
                <p:spPr>
                  <a:xfrm flipV="1">
                    <a:off x="5819308" y="4733046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Gerader Verbinder 137"/>
                  <p:cNvCxnSpPr/>
                  <p:nvPr/>
                </p:nvCxnSpPr>
                <p:spPr>
                  <a:xfrm flipV="1">
                    <a:off x="5819307" y="5117221"/>
                    <a:ext cx="340130" cy="0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Ellipse 138"/>
                  <p:cNvSpPr>
                    <a:spLocks noChangeAspect="1"/>
                  </p:cNvSpPr>
                  <p:nvPr/>
                </p:nvSpPr>
                <p:spPr>
                  <a:xfrm>
                    <a:off x="5875330" y="4609861"/>
                    <a:ext cx="221524" cy="22152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4">
                          <a:lumMod val="75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</a:gradFill>
                  <a:ln w="19050"/>
                  <a:scene3d>
                    <a:camera prst="orthographicFront"/>
                    <a:lightRig rig="threePt" dir="t"/>
                  </a:scene3d>
                  <a:sp3d>
                    <a:bevelT w="13335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0" name="Ellipse 129"/>
              <p:cNvSpPr>
                <a:spLocks noChangeAspect="1"/>
              </p:cNvSpPr>
              <p:nvPr/>
            </p:nvSpPr>
            <p:spPr>
              <a:xfrm>
                <a:off x="5040085" y="3612730"/>
                <a:ext cx="184123" cy="184123"/>
              </a:xfrm>
              <a:prstGeom prst="ellipse">
                <a:avLst/>
              </a:prstGeom>
              <a:gradFill>
                <a:gsLst>
                  <a:gs pos="0">
                    <a:srgbClr val="000090"/>
                  </a:gs>
                  <a:gs pos="50000">
                    <a:srgbClr val="000090">
                      <a:lumMod val="52000"/>
                      <a:lumOff val="48000"/>
                    </a:srgbClr>
                  </a:gs>
                  <a:gs pos="100000">
                    <a:srgbClr val="000090">
                      <a:lumMod val="25000"/>
                      <a:lumOff val="75000"/>
                    </a:srgb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cxnSp>
          <p:nvCxnSpPr>
            <p:cNvPr id="120" name="Gerader Verbinder 119"/>
            <p:cNvCxnSpPr/>
            <p:nvPr/>
          </p:nvCxnSpPr>
          <p:spPr>
            <a:xfrm flipV="1">
              <a:off x="4958987" y="6029320"/>
              <a:ext cx="34852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hteck 120"/>
                <p:cNvSpPr/>
                <p:nvPr/>
              </p:nvSpPr>
              <p:spPr>
                <a:xfrm>
                  <a:off x="4459770" y="5897041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Rechteck 1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9770" y="5897041"/>
                  <a:ext cx="410690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6000" r="-5357"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Ellipse 121"/>
            <p:cNvSpPr/>
            <p:nvPr/>
          </p:nvSpPr>
          <p:spPr>
            <a:xfrm>
              <a:off x="5218721" y="5908331"/>
              <a:ext cx="237227" cy="2372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6193514" y="5908331"/>
              <a:ext cx="237227" cy="2372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7085429" y="5908330"/>
              <a:ext cx="237227" cy="2372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8013339" y="5908330"/>
              <a:ext cx="237227" cy="2372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Pfeil nach rechts 125"/>
            <p:cNvSpPr/>
            <p:nvPr/>
          </p:nvSpPr>
          <p:spPr>
            <a:xfrm flipH="1">
              <a:off x="5631228" y="5908330"/>
              <a:ext cx="353962" cy="237227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Pfeil nach rechts 126"/>
            <p:cNvSpPr/>
            <p:nvPr/>
          </p:nvSpPr>
          <p:spPr>
            <a:xfrm>
              <a:off x="6612269" y="5908329"/>
              <a:ext cx="353962" cy="237227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Pfeil nach rechts 127"/>
            <p:cNvSpPr/>
            <p:nvPr/>
          </p:nvSpPr>
          <p:spPr>
            <a:xfrm>
              <a:off x="7507619" y="5908329"/>
              <a:ext cx="353962" cy="237227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558473" y="1766981"/>
            <a:ext cx="121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initial </a:t>
            </a:r>
            <a:r>
              <a:rPr lang="de-DE" dirty="0" err="1"/>
              <a:t>state</a:t>
            </a:r>
            <a:endParaRPr lang="en-US" dirty="0"/>
          </a:p>
        </p:txBody>
      </p:sp>
      <p:sp>
        <p:nvSpPr>
          <p:cNvPr id="5" name="Freihandform 4"/>
          <p:cNvSpPr/>
          <p:nvPr/>
        </p:nvSpPr>
        <p:spPr>
          <a:xfrm>
            <a:off x="5138820" y="2389204"/>
            <a:ext cx="45719" cy="972814"/>
          </a:xfrm>
          <a:custGeom>
            <a:avLst/>
            <a:gdLst>
              <a:gd name="connsiteX0" fmla="*/ 0 w 0"/>
              <a:gd name="connsiteY0" fmla="*/ 0 h 644893"/>
              <a:gd name="connsiteX1" fmla="*/ 0 w 0"/>
              <a:gd name="connsiteY1" fmla="*/ 644893 h 64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4893">
                <a:moveTo>
                  <a:pt x="0" y="0"/>
                </a:moveTo>
                <a:lnTo>
                  <a:pt x="0" y="644893"/>
                </a:ln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9110297" y="2749013"/>
                <a:ext cx="2224712" cy="405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∑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de-DE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297" y="2749013"/>
                <a:ext cx="2224712" cy="405880"/>
              </a:xfrm>
              <a:prstGeom prst="rect">
                <a:avLst/>
              </a:prstGeom>
              <a:blipFill>
                <a:blip r:embed="rId11"/>
                <a:stretch>
                  <a:fillRect t="-100000" b="-16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Freihandform 159"/>
          <p:cNvSpPr/>
          <p:nvPr/>
        </p:nvSpPr>
        <p:spPr>
          <a:xfrm>
            <a:off x="7017950" y="2370499"/>
            <a:ext cx="1851729" cy="2781275"/>
          </a:xfrm>
          <a:custGeom>
            <a:avLst/>
            <a:gdLst>
              <a:gd name="connsiteX0" fmla="*/ 0 w 0"/>
              <a:gd name="connsiteY0" fmla="*/ 0 h 644893"/>
              <a:gd name="connsiteX1" fmla="*/ 0 w 0"/>
              <a:gd name="connsiteY1" fmla="*/ 644893 h 644893"/>
              <a:gd name="connsiteX0" fmla="*/ 17 w 331708"/>
              <a:gd name="connsiteY0" fmla="*/ 0 h 15633"/>
              <a:gd name="connsiteX1" fmla="*/ 331691 w 331708"/>
              <a:gd name="connsiteY1" fmla="*/ 15633 h 15633"/>
              <a:gd name="connsiteX2" fmla="*/ 17 w 331708"/>
              <a:gd name="connsiteY2" fmla="*/ 10000 h 15633"/>
              <a:gd name="connsiteX0" fmla="*/ 17 w 331708"/>
              <a:gd name="connsiteY0" fmla="*/ 0 h 28590"/>
              <a:gd name="connsiteX1" fmla="*/ 331691 w 331708"/>
              <a:gd name="connsiteY1" fmla="*/ 15633 h 28590"/>
              <a:gd name="connsiteX2" fmla="*/ 42240 w 331708"/>
              <a:gd name="connsiteY2" fmla="*/ 28590 h 28590"/>
              <a:gd name="connsiteX0" fmla="*/ 17 w 331708"/>
              <a:gd name="connsiteY0" fmla="*/ 0 h 28590"/>
              <a:gd name="connsiteX1" fmla="*/ 331691 w 331708"/>
              <a:gd name="connsiteY1" fmla="*/ 15633 h 28590"/>
              <a:gd name="connsiteX2" fmla="*/ 42240 w 331708"/>
              <a:gd name="connsiteY2" fmla="*/ 28590 h 28590"/>
              <a:gd name="connsiteX0" fmla="*/ 17 w 331691"/>
              <a:gd name="connsiteY0" fmla="*/ 0 h 28590"/>
              <a:gd name="connsiteX1" fmla="*/ 331691 w 331691"/>
              <a:gd name="connsiteY1" fmla="*/ 15633 h 28590"/>
              <a:gd name="connsiteX2" fmla="*/ 42240 w 331691"/>
              <a:gd name="connsiteY2" fmla="*/ 28590 h 28590"/>
              <a:gd name="connsiteX0" fmla="*/ 15 w 405024"/>
              <a:gd name="connsiteY0" fmla="*/ 0 h 28590"/>
              <a:gd name="connsiteX1" fmla="*/ 405024 w 405024"/>
              <a:gd name="connsiteY1" fmla="*/ 15633 h 28590"/>
              <a:gd name="connsiteX2" fmla="*/ 42238 w 405024"/>
              <a:gd name="connsiteY2" fmla="*/ 28590 h 2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024" h="28590">
                <a:moveTo>
                  <a:pt x="15" y="0"/>
                </a:moveTo>
                <a:cubicBezTo>
                  <a:pt x="-2763" y="1660"/>
                  <a:pt x="405580" y="7393"/>
                  <a:pt x="405024" y="15633"/>
                </a:cubicBezTo>
                <a:cubicBezTo>
                  <a:pt x="401875" y="21936"/>
                  <a:pt x="138722" y="24271"/>
                  <a:pt x="42238" y="28590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F74ABE-B9F5-374F-A439-69F59736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7" grpId="0"/>
      <p:bldP spid="5" grpId="0" animBg="1"/>
      <p:bldP spid="1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(I) Gauge-variant </a:t>
            </a:r>
            <a:r>
              <a:rPr lang="de-DE" sz="3200" dirty="0" err="1"/>
              <a:t>processes</a:t>
            </a:r>
            <a:r>
              <a:rPr lang="de-DE" sz="3200" dirty="0"/>
              <a:t> </a:t>
            </a:r>
            <a:r>
              <a:rPr lang="de-DE" sz="3200" dirty="0" err="1"/>
              <a:t>define</a:t>
            </a:r>
            <a:r>
              <a:rPr lang="de-DE" sz="3200" dirty="0"/>
              <a:t> time </a:t>
            </a:r>
            <a:r>
              <a:rPr lang="de-DE" sz="3200" dirty="0" err="1"/>
              <a:t>scale</a:t>
            </a:r>
            <a:r>
              <a:rPr lang="de-DE" sz="3200" dirty="0"/>
              <a:t> </a:t>
            </a:r>
            <a:br>
              <a:rPr lang="de-DE" sz="3200" dirty="0"/>
            </a:br>
            <a:endParaRPr lang="en-US" sz="32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044" y="2895842"/>
            <a:ext cx="4233160" cy="2790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804751" y="4857820"/>
                <a:ext cx="43943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Generic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expectation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	 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error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∝</m:t>
                    </m:r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Gauge-invariant observables:  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error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∝</m:t>
                    </m:r>
                    <m:sSup>
                      <m:sSupPr>
                        <m:ctrlP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𝜆</m:t>
                            </m:r>
                            <m: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51" y="4857820"/>
                <a:ext cx="4394344" cy="646331"/>
              </a:xfrm>
              <a:prstGeom prst="rect">
                <a:avLst/>
              </a:prstGeom>
              <a:blipFill>
                <a:blip r:embed="rId4"/>
                <a:stretch>
                  <a:fillRect l="-111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hteck 24"/>
          <p:cNvSpPr/>
          <p:nvPr/>
        </p:nvSpPr>
        <p:spPr>
          <a:xfrm>
            <a:off x="6290592" y="4857819"/>
            <a:ext cx="2344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perturbation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264654" y="5872755"/>
            <a:ext cx="254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5"/>
          <a:srcRect l="8180" t="5136" r="984" b="8532"/>
          <a:stretch/>
        </p:blipFill>
        <p:spPr>
          <a:xfrm>
            <a:off x="1926099" y="1823691"/>
            <a:ext cx="4338556" cy="2574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1187835" y="1458749"/>
                <a:ext cx="942237" cy="323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de-DE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a:rPr kumimoji="0" lang="de-DE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kumimoji="0" lang="de-D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de-D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kumimoji="0" lang="de-D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de-D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sup>
                    </m:sSup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835" y="1458749"/>
                <a:ext cx="942237" cy="323882"/>
              </a:xfrm>
              <a:prstGeom prst="rect">
                <a:avLst/>
              </a:prstGeom>
              <a:blipFill>
                <a:blip r:embed="rId6"/>
                <a:stretch>
                  <a:fillRect l="-27273" t="-137736" r="-29221" b="-226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271484" y="4053812"/>
                <a:ext cx="634211" cy="32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84" y="4053812"/>
                <a:ext cx="634211" cy="326581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1267283" y="3102696"/>
                <a:ext cx="527375" cy="323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83" y="3102696"/>
                <a:ext cx="527375" cy="323882"/>
              </a:xfrm>
              <a:prstGeom prst="rect">
                <a:avLst/>
              </a:prstGeom>
              <a:blipFill>
                <a:blip r:embed="rId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1271484" y="2233402"/>
                <a:ext cx="527376" cy="32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84" y="2233402"/>
                <a:ext cx="527376" cy="326581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4795450" y="4394898"/>
                <a:ext cx="421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𝑡𝐽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450" y="4394898"/>
                <a:ext cx="421590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1715828" y="4380393"/>
                <a:ext cx="634212" cy="323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28" y="4380393"/>
                <a:ext cx="634212" cy="323882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5873503" y="4394898"/>
                <a:ext cx="527375" cy="32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503" y="4394898"/>
                <a:ext cx="527375" cy="326581"/>
              </a:xfrm>
              <a:prstGeom prst="rect">
                <a:avLst/>
              </a:prstGeom>
              <a:blipFill>
                <a:blip r:embed="rId1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4360793" y="2167226"/>
                <a:ext cx="904169" cy="323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∝</m:t>
                          </m:r>
                          <m:d>
                            <m:dPr>
                              <m:ctrlP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de-D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793" y="2167226"/>
                <a:ext cx="904169" cy="323882"/>
              </a:xfrm>
              <a:prstGeom prst="rect">
                <a:avLst/>
              </a:prstGeom>
              <a:blipFill>
                <a:blip r:embed="rId1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3147049" y="3246556"/>
                <a:ext cx="587879" cy="323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0.05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049" y="3246556"/>
                <a:ext cx="587879" cy="323882"/>
              </a:xfrm>
              <a:prstGeom prst="rect">
                <a:avLst/>
              </a:prstGeom>
              <a:blipFill>
                <a:blip r:embed="rId14"/>
                <a:stretch>
                  <a:fillRect r="-3093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3175164" y="3467375"/>
                <a:ext cx="531650" cy="323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0.0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164" y="3467375"/>
                <a:ext cx="531650" cy="323882"/>
              </a:xfrm>
              <a:prstGeom prst="rect">
                <a:avLst/>
              </a:prstGeom>
              <a:blipFill>
                <a:blip r:embed="rId15"/>
                <a:stretch>
                  <a:fillRect t="-11321" r="-21839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3021844" y="3770809"/>
                <a:ext cx="1073532" cy="323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=0.005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844" y="3770809"/>
                <a:ext cx="1073532" cy="323882"/>
              </a:xfrm>
              <a:prstGeom prst="rect">
                <a:avLst/>
              </a:prstGeom>
              <a:blipFill>
                <a:blip r:embed="rId16"/>
                <a:stretch>
                  <a:fillRect r="-7955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>
          <a:xfrm>
            <a:off x="4914131" y="3426578"/>
            <a:ext cx="1088860" cy="66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6290592" y="2869419"/>
                <a:ext cx="1367107" cy="566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saturation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at </a:t>
                </a:r>
                <a:endParaRPr kumimoji="0" lang="de-DE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  <m:sup>
                        <m: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sup>
                    </m:sSubSup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de-DE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random</m:t>
                    </m:r>
                  </m:oMath>
                </a14:m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592" y="2869419"/>
                <a:ext cx="1367107" cy="566793"/>
              </a:xfrm>
              <a:prstGeom prst="rect">
                <a:avLst/>
              </a:prstGeom>
              <a:blipFill>
                <a:blip r:embed="rId17"/>
                <a:stretch>
                  <a:fillRect l="-4018" t="-6452" r="-9375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/>
          <p:cNvSpPr/>
          <p:nvPr/>
        </p:nvSpPr>
        <p:spPr>
          <a:xfrm>
            <a:off x="1804751" y="5707661"/>
            <a:ext cx="4101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2438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Intrinsic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2438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gauge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invariance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preserved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hteck 27"/>
              <p:cNvSpPr/>
              <p:nvPr/>
            </p:nvSpPr>
            <p:spPr>
              <a:xfrm>
                <a:off x="1187835" y="5872756"/>
                <a:ext cx="1107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de-DE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⟹</m:t>
                    </m:r>
                  </m:oMath>
                </a14:m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	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Rechtec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835" y="5872756"/>
                <a:ext cx="110799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9630-413E-CC44-9522-2173314D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CB6E-E99A-48FD-92E7-329DECB632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3" grpId="0"/>
      <p:bldP spid="13" grpId="0"/>
      <p:bldP spid="16" grpId="0"/>
      <p:bldP spid="17" grpId="0"/>
      <p:bldP spid="7" grpId="0"/>
      <p:bldP spid="20" grpId="0"/>
      <p:bldP spid="22" grpId="0"/>
      <p:bldP spid="8" grpId="0"/>
      <p:bldP spid="9" grpId="0"/>
      <p:bldP spid="23" grpId="0"/>
      <p:bldP spid="24" grpId="0"/>
      <p:bldP spid="11" grpId="0" animBg="1"/>
      <p:bldP spid="12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13932</TotalTime>
  <Words>981</Words>
  <Application>Microsoft Macintosh PowerPoint</Application>
  <PresentationFormat>On-screen Show (4:3)</PresentationFormat>
  <Paragraphs>233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Garamond</vt:lpstr>
      <vt:lpstr>Office Theme</vt:lpstr>
      <vt:lpstr>Office</vt:lpstr>
      <vt:lpstr>Acrobat Document</vt:lpstr>
      <vt:lpstr>Dynamics of lattice gauge theories: reliability and out-of-equilibrium criticality</vt:lpstr>
      <vt:lpstr>First experiments on gauge theories exist   </vt:lpstr>
      <vt:lpstr>How can we certify these results?    </vt:lpstr>
      <vt:lpstr>Breakdown of gauge invariance </vt:lpstr>
      <vt:lpstr>Schwinger QLM in 1D</vt:lpstr>
      <vt:lpstr>Real experiments will always  break Gauss-law to some degree</vt:lpstr>
      <vt:lpstr>Real experiments will always  break Gauss-law to some degree</vt:lpstr>
      <vt:lpstr>Benchmark with exact numerics   </vt:lpstr>
      <vt:lpstr>(I) Gauge-variant processes define time scale  </vt:lpstr>
      <vt:lpstr>(II) Protection of gauge-invariance to large times </vt:lpstr>
      <vt:lpstr>(II) Protection of gauge-invariance to large times </vt:lpstr>
      <vt:lpstr>(II) Protection of gauge-invariance to large times </vt:lpstr>
      <vt:lpstr>(II) Protection of gauge-invariance to large times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Domain-wall binding</vt:lpstr>
      <vt:lpstr>Z-quenches</vt:lpstr>
      <vt:lpstr>DQPT in lattice gauge theories</vt:lpstr>
      <vt:lpstr>Confinement: half-integer spin</vt:lpstr>
      <vt:lpstr>Confinement: half-integer spin</vt:lpstr>
      <vt:lpstr>Confinement: integer spin</vt:lpstr>
      <vt:lpstr>Confinement: integer spin</vt:lpstr>
      <vt:lpstr>Confinement: integer spin</vt:lpstr>
      <vt:lpstr>Confinement: integer spin</vt:lpstr>
      <vt:lpstr>Confinement: integer spin</vt:lpstr>
      <vt:lpstr>Confinement: integer spin</vt:lpstr>
      <vt:lpstr>Confinement: integer spin</vt:lpstr>
      <vt:lpstr>Confinement: integer spin</vt:lpstr>
      <vt:lpstr>PowerPoint Presentation</vt:lpstr>
      <vt:lpstr>Collaborators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matterwave</dc:creator>
  <cp:lastModifiedBy>Microsoft Office User</cp:lastModifiedBy>
  <cp:revision>287</cp:revision>
  <cp:lastPrinted>2019-09-23T00:10:07Z</cp:lastPrinted>
  <dcterms:created xsi:type="dcterms:W3CDTF">2018-01-22T14:12:19Z</dcterms:created>
  <dcterms:modified xsi:type="dcterms:W3CDTF">2019-09-23T06:52:23Z</dcterms:modified>
</cp:coreProperties>
</file>