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96" r:id="rId3"/>
    <p:sldId id="257" r:id="rId4"/>
    <p:sldId id="258" r:id="rId5"/>
    <p:sldId id="262" r:id="rId6"/>
    <p:sldId id="261" r:id="rId7"/>
    <p:sldId id="259" r:id="rId8"/>
    <p:sldId id="265" r:id="rId9"/>
    <p:sldId id="282" r:id="rId10"/>
    <p:sldId id="286" r:id="rId11"/>
    <p:sldId id="268" r:id="rId12"/>
    <p:sldId id="267" r:id="rId13"/>
    <p:sldId id="287" r:id="rId14"/>
    <p:sldId id="270" r:id="rId15"/>
    <p:sldId id="279" r:id="rId16"/>
    <p:sldId id="271" r:id="rId17"/>
    <p:sldId id="272" r:id="rId18"/>
    <p:sldId id="273" r:id="rId19"/>
    <p:sldId id="295" r:id="rId20"/>
    <p:sldId id="298" r:id="rId21"/>
    <p:sldId id="275" r:id="rId22"/>
    <p:sldId id="281" r:id="rId23"/>
    <p:sldId id="283" r:id="rId24"/>
    <p:sldId id="274" r:id="rId25"/>
    <p:sldId id="276" r:id="rId26"/>
    <p:sldId id="285" r:id="rId27"/>
    <p:sldId id="280" r:id="rId28"/>
    <p:sldId id="284" r:id="rId29"/>
    <p:sldId id="291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1172A-5F9E-4402-B30D-944F6A783390}" v="69" dt="2022-11-15T07:05:54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 Cap" userId="6f7d60affa46a7a7" providerId="LiveId" clId="{25569E62-1F60-453B-9590-0A24C9575A19}"/>
    <pc:docChg chg="undo custSel addSld delSld modSld sldOrd">
      <pc:chgData name="Fede Cap" userId="6f7d60affa46a7a7" providerId="LiveId" clId="{25569E62-1F60-453B-9590-0A24C9575A19}" dt="2022-10-26T21:47:58.388" v="5545" actId="478"/>
      <pc:docMkLst>
        <pc:docMk/>
      </pc:docMkLst>
      <pc:sldChg chg="modSp mod">
        <pc:chgData name="Fede Cap" userId="6f7d60affa46a7a7" providerId="LiveId" clId="{25569E62-1F60-453B-9590-0A24C9575A19}" dt="2022-10-25T18:02:18.426" v="3709" actId="14100"/>
        <pc:sldMkLst>
          <pc:docMk/>
          <pc:sldMk cId="3554998733" sldId="259"/>
        </pc:sldMkLst>
        <pc:spChg chg="mod">
          <ac:chgData name="Fede Cap" userId="6f7d60affa46a7a7" providerId="LiveId" clId="{25569E62-1F60-453B-9590-0A24C9575A19}" dt="2022-10-25T18:02:18.426" v="3709" actId="14100"/>
          <ac:spMkLst>
            <pc:docMk/>
            <pc:sldMk cId="3554998733" sldId="259"/>
            <ac:spMk id="14" creationId="{A98778A0-81A0-9C2D-899B-9DD1C8A4CC8E}"/>
          </ac:spMkLst>
        </pc:spChg>
      </pc:sldChg>
      <pc:sldChg chg="addSp modSp mod">
        <pc:chgData name="Fede Cap" userId="6f7d60affa46a7a7" providerId="LiveId" clId="{25569E62-1F60-453B-9590-0A24C9575A19}" dt="2022-10-25T18:00:07.624" v="3660" actId="20577"/>
        <pc:sldMkLst>
          <pc:docMk/>
          <pc:sldMk cId="1832168475" sldId="260"/>
        </pc:sldMkLst>
        <pc:spChg chg="mod">
          <ac:chgData name="Fede Cap" userId="6f7d60affa46a7a7" providerId="LiveId" clId="{25569E62-1F60-453B-9590-0A24C9575A19}" dt="2022-10-25T17:59:34.970" v="3624" actId="1076"/>
          <ac:spMkLst>
            <pc:docMk/>
            <pc:sldMk cId="1832168475" sldId="260"/>
            <ac:spMk id="10" creationId="{66EEA83A-7A6D-CEA3-84B7-1465CEC5F2AB}"/>
          </ac:spMkLst>
        </pc:spChg>
        <pc:spChg chg="mod ord">
          <ac:chgData name="Fede Cap" userId="6f7d60affa46a7a7" providerId="LiveId" clId="{25569E62-1F60-453B-9590-0A24C9575A19}" dt="2022-10-25T18:00:07.624" v="3660" actId="20577"/>
          <ac:spMkLst>
            <pc:docMk/>
            <pc:sldMk cId="1832168475" sldId="260"/>
            <ac:spMk id="11" creationId="{70952C47-3C5B-00D3-E979-FFDB5C943A40}"/>
          </ac:spMkLst>
        </pc:spChg>
        <pc:picChg chg="add mod">
          <ac:chgData name="Fede Cap" userId="6f7d60affa46a7a7" providerId="LiveId" clId="{25569E62-1F60-453B-9590-0A24C9575A19}" dt="2022-10-24T18:27:23.264" v="1546" actId="1076"/>
          <ac:picMkLst>
            <pc:docMk/>
            <pc:sldMk cId="1832168475" sldId="260"/>
            <ac:picMk id="2" creationId="{D5D7C256-742F-918E-CB01-9871F5001FAB}"/>
          </ac:picMkLst>
        </pc:picChg>
        <pc:picChg chg="add mod">
          <ac:chgData name="Fede Cap" userId="6f7d60affa46a7a7" providerId="LiveId" clId="{25569E62-1F60-453B-9590-0A24C9575A19}" dt="2022-10-24T18:27:19.826" v="1545" actId="1036"/>
          <ac:picMkLst>
            <pc:docMk/>
            <pc:sldMk cId="1832168475" sldId="260"/>
            <ac:picMk id="3" creationId="{EBA2D1F8-EBE9-9191-46C3-D7E5557DCD1A}"/>
          </ac:picMkLst>
        </pc:picChg>
        <pc:picChg chg="add mod">
          <ac:chgData name="Fede Cap" userId="6f7d60affa46a7a7" providerId="LiveId" clId="{25569E62-1F60-453B-9590-0A24C9575A19}" dt="2022-10-25T17:59:09.112" v="3600" actId="1035"/>
          <ac:picMkLst>
            <pc:docMk/>
            <pc:sldMk cId="1832168475" sldId="260"/>
            <ac:picMk id="7" creationId="{E95EC543-8E73-EDBC-9E4E-0586C4121085}"/>
          </ac:picMkLst>
        </pc:picChg>
      </pc:sldChg>
      <pc:sldChg chg="addSp delSp modSp mod">
        <pc:chgData name="Fede Cap" userId="6f7d60affa46a7a7" providerId="LiveId" clId="{25569E62-1F60-453B-9590-0A24C9575A19}" dt="2022-10-26T00:20:51.036" v="5063" actId="14100"/>
        <pc:sldMkLst>
          <pc:docMk/>
          <pc:sldMk cId="338092472" sldId="261"/>
        </pc:sldMkLst>
        <pc:spChg chg="mod">
          <ac:chgData name="Fede Cap" userId="6f7d60affa46a7a7" providerId="LiveId" clId="{25569E62-1F60-453B-9590-0A24C9575A19}" dt="2022-10-26T00:20:37.904" v="5057" actId="1076"/>
          <ac:spMkLst>
            <pc:docMk/>
            <pc:sldMk cId="338092472" sldId="261"/>
            <ac:spMk id="8" creationId="{D0B352C0-25F2-A3FC-1F80-8DC614B215C8}"/>
          </ac:spMkLst>
        </pc:spChg>
        <pc:spChg chg="mod">
          <ac:chgData name="Fede Cap" userId="6f7d60affa46a7a7" providerId="LiveId" clId="{25569E62-1F60-453B-9590-0A24C9575A19}" dt="2022-10-25T18:01:50.545" v="3695" actId="14100"/>
          <ac:spMkLst>
            <pc:docMk/>
            <pc:sldMk cId="338092472" sldId="261"/>
            <ac:spMk id="13" creationId="{12DB34C3-F709-10D2-56BB-42132C052BC1}"/>
          </ac:spMkLst>
        </pc:spChg>
        <pc:spChg chg="mod">
          <ac:chgData name="Fede Cap" userId="6f7d60affa46a7a7" providerId="LiveId" clId="{25569E62-1F60-453B-9590-0A24C9575A19}" dt="2022-10-26T00:20:40.994" v="5058" actId="1076"/>
          <ac:spMkLst>
            <pc:docMk/>
            <pc:sldMk cId="338092472" sldId="261"/>
            <ac:spMk id="15" creationId="{0D8C2A65-231B-33CA-E24D-9EA2F51C4C77}"/>
          </ac:spMkLst>
        </pc:spChg>
        <pc:picChg chg="mod">
          <ac:chgData name="Fede Cap" userId="6f7d60affa46a7a7" providerId="LiveId" clId="{25569E62-1F60-453B-9590-0A24C9575A19}" dt="2022-10-26T00:20:42.778" v="5059" actId="1076"/>
          <ac:picMkLst>
            <pc:docMk/>
            <pc:sldMk cId="338092472" sldId="261"/>
            <ac:picMk id="16" creationId="{FC768B93-AB33-A992-3BDF-637982665345}"/>
          </ac:picMkLst>
        </pc:picChg>
        <pc:picChg chg="add mod">
          <ac:chgData name="Fede Cap" userId="6f7d60affa46a7a7" providerId="LiveId" clId="{25569E62-1F60-453B-9590-0A24C9575A19}" dt="2022-10-26T00:20:51.036" v="5063" actId="14100"/>
          <ac:picMkLst>
            <pc:docMk/>
            <pc:sldMk cId="338092472" sldId="261"/>
            <ac:picMk id="1026" creationId="{A6C86498-91DA-464C-A393-24BA7EB382DF}"/>
          </ac:picMkLst>
        </pc:picChg>
        <pc:inkChg chg="add del">
          <ac:chgData name="Fede Cap" userId="6f7d60affa46a7a7" providerId="LiveId" clId="{25569E62-1F60-453B-9590-0A24C9575A19}" dt="2022-10-26T00:19:50.432" v="5046" actId="9405"/>
          <ac:inkMkLst>
            <pc:docMk/>
            <pc:sldMk cId="338092472" sldId="261"/>
            <ac:inkMk id="2" creationId="{1A60BEA6-E95E-6B39-47C3-C7343C5BA46C}"/>
          </ac:inkMkLst>
        </pc:inkChg>
        <pc:inkChg chg="add del">
          <ac:chgData name="Fede Cap" userId="6f7d60affa46a7a7" providerId="LiveId" clId="{25569E62-1F60-453B-9590-0A24C9575A19}" dt="2022-10-26T00:20:14.258" v="5052" actId="9405"/>
          <ac:inkMkLst>
            <pc:docMk/>
            <pc:sldMk cId="338092472" sldId="261"/>
            <ac:inkMk id="3" creationId="{65541E77-2751-7AAA-FEFF-577FFCF596EC}"/>
          </ac:inkMkLst>
        </pc:inkChg>
        <pc:inkChg chg="add del">
          <ac:chgData name="Fede Cap" userId="6f7d60affa46a7a7" providerId="LiveId" clId="{25569E62-1F60-453B-9590-0A24C9575A19}" dt="2022-10-26T00:20:13.713" v="5051" actId="9405"/>
          <ac:inkMkLst>
            <pc:docMk/>
            <pc:sldMk cId="338092472" sldId="261"/>
            <ac:inkMk id="6" creationId="{21C48815-9499-5F3D-2CEC-974D89BF3053}"/>
          </ac:inkMkLst>
        </pc:inkChg>
        <pc:inkChg chg="add del">
          <ac:chgData name="Fede Cap" userId="6f7d60affa46a7a7" providerId="LiveId" clId="{25569E62-1F60-453B-9590-0A24C9575A19}" dt="2022-10-26T00:20:13.234" v="5050" actId="9405"/>
          <ac:inkMkLst>
            <pc:docMk/>
            <pc:sldMk cId="338092472" sldId="261"/>
            <ac:inkMk id="7" creationId="{F8F8DE08-A627-CA22-ACDF-6870007C3181}"/>
          </ac:inkMkLst>
        </pc:inkChg>
      </pc:sldChg>
      <pc:sldChg chg="addSp modSp mod">
        <pc:chgData name="Fede Cap" userId="6f7d60affa46a7a7" providerId="LiveId" clId="{25569E62-1F60-453B-9590-0A24C9575A19}" dt="2022-10-25T18:00:40.351" v="3679" actId="255"/>
        <pc:sldMkLst>
          <pc:docMk/>
          <pc:sldMk cId="3267385892" sldId="262"/>
        </pc:sldMkLst>
        <pc:spChg chg="mod">
          <ac:chgData name="Fede Cap" userId="6f7d60affa46a7a7" providerId="LiveId" clId="{25569E62-1F60-453B-9590-0A24C9575A19}" dt="2022-10-24T19:02:46.929" v="1946" actId="20577"/>
          <ac:spMkLst>
            <pc:docMk/>
            <pc:sldMk cId="3267385892" sldId="262"/>
            <ac:spMk id="7" creationId="{84018042-EC22-AF8B-DC69-E66F3DBB99EF}"/>
          </ac:spMkLst>
        </pc:spChg>
        <pc:spChg chg="mod">
          <ac:chgData name="Fede Cap" userId="6f7d60affa46a7a7" providerId="LiveId" clId="{25569E62-1F60-453B-9590-0A24C9575A19}" dt="2022-10-25T18:00:40.351" v="3679" actId="255"/>
          <ac:spMkLst>
            <pc:docMk/>
            <pc:sldMk cId="3267385892" sldId="262"/>
            <ac:spMk id="11" creationId="{6B0B45B7-628F-6690-CF32-4E21DF4F6E84}"/>
          </ac:spMkLst>
        </pc:spChg>
        <pc:picChg chg="add mod">
          <ac:chgData name="Fede Cap" userId="6f7d60affa46a7a7" providerId="LiveId" clId="{25569E62-1F60-453B-9590-0A24C9575A19}" dt="2022-10-24T19:02:50.012" v="1947" actId="1076"/>
          <ac:picMkLst>
            <pc:docMk/>
            <pc:sldMk cId="3267385892" sldId="262"/>
            <ac:picMk id="2" creationId="{053B6EA2-B7AE-9067-D4AB-33131154387F}"/>
          </ac:picMkLst>
        </pc:picChg>
      </pc:sldChg>
      <pc:sldChg chg="addSp modSp mod">
        <pc:chgData name="Fede Cap" userId="6f7d60affa46a7a7" providerId="LiveId" clId="{25569E62-1F60-453B-9590-0A24C9575A19}" dt="2022-10-25T17:58:34.666" v="3589" actId="1076"/>
        <pc:sldMkLst>
          <pc:docMk/>
          <pc:sldMk cId="99624562" sldId="263"/>
        </pc:sldMkLst>
        <pc:spChg chg="add mod ord">
          <ac:chgData name="Fede Cap" userId="6f7d60affa46a7a7" providerId="LiveId" clId="{25569E62-1F60-453B-9590-0A24C9575A19}" dt="2022-10-25T17:58:34.666" v="3589" actId="1076"/>
          <ac:spMkLst>
            <pc:docMk/>
            <pc:sldMk cId="99624562" sldId="263"/>
            <ac:spMk id="7" creationId="{E2DF8CE6-74B5-8DAF-E554-8206290DBB72}"/>
          </ac:spMkLst>
        </pc:spChg>
        <pc:spChg chg="add mod">
          <ac:chgData name="Fede Cap" userId="6f7d60affa46a7a7" providerId="LiveId" clId="{25569E62-1F60-453B-9590-0A24C9575A19}" dt="2022-10-24T21:54:26.799" v="3415" actId="1076"/>
          <ac:spMkLst>
            <pc:docMk/>
            <pc:sldMk cId="99624562" sldId="263"/>
            <ac:spMk id="8" creationId="{B49E27CA-A90C-6376-733D-F1F3AD0DB4CA}"/>
          </ac:spMkLst>
        </pc:spChg>
        <pc:spChg chg="add mod">
          <ac:chgData name="Fede Cap" userId="6f7d60affa46a7a7" providerId="LiveId" clId="{25569E62-1F60-453B-9590-0A24C9575A19}" dt="2022-10-24T21:46:42.591" v="3381" actId="1076"/>
          <ac:spMkLst>
            <pc:docMk/>
            <pc:sldMk cId="99624562" sldId="263"/>
            <ac:spMk id="9" creationId="{5A66A1D2-FB93-D0D8-CF63-E733E8096592}"/>
          </ac:spMkLst>
        </pc:spChg>
        <pc:picChg chg="add mod">
          <ac:chgData name="Fede Cap" userId="6f7d60affa46a7a7" providerId="LiveId" clId="{25569E62-1F60-453B-9590-0A24C9575A19}" dt="2022-10-24T21:54:19.450" v="3413" actId="1076"/>
          <ac:picMkLst>
            <pc:docMk/>
            <pc:sldMk cId="99624562" sldId="263"/>
            <ac:picMk id="3" creationId="{16BD668B-5963-BD64-DC97-70DD59FA53B3}"/>
          </ac:picMkLst>
        </pc:picChg>
      </pc:sldChg>
      <pc:sldChg chg="addSp delSp modSp mod">
        <pc:chgData name="Fede Cap" userId="6f7d60affa46a7a7" providerId="LiveId" clId="{25569E62-1F60-453B-9590-0A24C9575A19}" dt="2022-10-25T18:02:53.020" v="3742" actId="255"/>
        <pc:sldMkLst>
          <pc:docMk/>
          <pc:sldMk cId="3859957805" sldId="264"/>
        </pc:sldMkLst>
        <pc:spChg chg="mod">
          <ac:chgData name="Fede Cap" userId="6f7d60affa46a7a7" providerId="LiveId" clId="{25569E62-1F60-453B-9590-0A24C9575A19}" dt="2022-10-24T18:14:21.601" v="1202" actId="1076"/>
          <ac:spMkLst>
            <pc:docMk/>
            <pc:sldMk cId="3859957805" sldId="264"/>
            <ac:spMk id="7" creationId="{28D0EC52-04BD-771E-2EF2-D037C4C9A75C}"/>
          </ac:spMkLst>
        </pc:spChg>
        <pc:spChg chg="mod">
          <ac:chgData name="Fede Cap" userId="6f7d60affa46a7a7" providerId="LiveId" clId="{25569E62-1F60-453B-9590-0A24C9575A19}" dt="2022-10-24T18:21:38.703" v="1318" actId="1076"/>
          <ac:spMkLst>
            <pc:docMk/>
            <pc:sldMk cId="3859957805" sldId="264"/>
            <ac:spMk id="8" creationId="{90A44D31-0EE3-E578-785F-6C28CF81F8A2}"/>
          </ac:spMkLst>
        </pc:spChg>
        <pc:spChg chg="mod">
          <ac:chgData name="Fede Cap" userId="6f7d60affa46a7a7" providerId="LiveId" clId="{25569E62-1F60-453B-9590-0A24C9575A19}" dt="2022-10-24T18:23:04.374" v="1423" actId="1076"/>
          <ac:spMkLst>
            <pc:docMk/>
            <pc:sldMk cId="3859957805" sldId="264"/>
            <ac:spMk id="9" creationId="{85501306-5C91-B8A6-0125-7DF206600749}"/>
          </ac:spMkLst>
        </pc:spChg>
        <pc:spChg chg="add mod">
          <ac:chgData name="Fede Cap" userId="6f7d60affa46a7a7" providerId="LiveId" clId="{25569E62-1F60-453B-9590-0A24C9575A19}" dt="2022-10-24T18:14:43.867" v="1235" actId="1036"/>
          <ac:spMkLst>
            <pc:docMk/>
            <pc:sldMk cId="3859957805" sldId="264"/>
            <ac:spMk id="18" creationId="{F41DD0F7-17E0-ABBB-D05F-5B285F38DC20}"/>
          </ac:spMkLst>
        </pc:spChg>
        <pc:spChg chg="add mod">
          <ac:chgData name="Fede Cap" userId="6f7d60affa46a7a7" providerId="LiveId" clId="{25569E62-1F60-453B-9590-0A24C9575A19}" dt="2022-10-24T18:15:09.275" v="1243" actId="1076"/>
          <ac:spMkLst>
            <pc:docMk/>
            <pc:sldMk cId="3859957805" sldId="264"/>
            <ac:spMk id="19" creationId="{0360D92D-7FB6-1D03-5487-FDFF875BD240}"/>
          </ac:spMkLst>
        </pc:spChg>
        <pc:spChg chg="add mod">
          <ac:chgData name="Fede Cap" userId="6f7d60affa46a7a7" providerId="LiveId" clId="{25569E62-1F60-453B-9590-0A24C9575A19}" dt="2022-10-24T18:14:39.575" v="1210" actId="1076"/>
          <ac:spMkLst>
            <pc:docMk/>
            <pc:sldMk cId="3859957805" sldId="264"/>
            <ac:spMk id="20" creationId="{28460113-7833-4CE1-27C6-5052A6611857}"/>
          </ac:spMkLst>
        </pc:spChg>
        <pc:spChg chg="add mod">
          <ac:chgData name="Fede Cap" userId="6f7d60affa46a7a7" providerId="LiveId" clId="{25569E62-1F60-453B-9590-0A24C9575A19}" dt="2022-10-24T18:21:53.386" v="1323" actId="1076"/>
          <ac:spMkLst>
            <pc:docMk/>
            <pc:sldMk cId="3859957805" sldId="264"/>
            <ac:spMk id="25" creationId="{9A5ECB75-2E97-A956-FD35-972D961F5F56}"/>
          </ac:spMkLst>
        </pc:spChg>
        <pc:spChg chg="add mod">
          <ac:chgData name="Fede Cap" userId="6f7d60affa46a7a7" providerId="LiveId" clId="{25569E62-1F60-453B-9590-0A24C9575A19}" dt="2022-10-24T18:21:47.405" v="1321" actId="1076"/>
          <ac:spMkLst>
            <pc:docMk/>
            <pc:sldMk cId="3859957805" sldId="264"/>
            <ac:spMk id="27" creationId="{239BE9BA-69AF-565D-FE03-7206E3378608}"/>
          </ac:spMkLst>
        </pc:spChg>
        <pc:spChg chg="add del mod">
          <ac:chgData name="Fede Cap" userId="6f7d60affa46a7a7" providerId="LiveId" clId="{25569E62-1F60-453B-9590-0A24C9575A19}" dt="2022-10-24T18:13:59.152" v="1199" actId="478"/>
          <ac:spMkLst>
            <pc:docMk/>
            <pc:sldMk cId="3859957805" sldId="264"/>
            <ac:spMk id="30" creationId="{B794BFC4-4537-4ACA-4654-FE1624BE3BD2}"/>
          </ac:spMkLst>
        </pc:spChg>
        <pc:spChg chg="add mod">
          <ac:chgData name="Fede Cap" userId="6f7d60affa46a7a7" providerId="LiveId" clId="{25569E62-1F60-453B-9590-0A24C9575A19}" dt="2022-10-25T18:02:53.020" v="3742" actId="255"/>
          <ac:spMkLst>
            <pc:docMk/>
            <pc:sldMk cId="3859957805" sldId="264"/>
            <ac:spMk id="31" creationId="{BB1C38A2-2E08-6AE7-BCCB-FA4188CD3A5D}"/>
          </ac:spMkLst>
        </pc:spChg>
        <pc:spChg chg="add mod">
          <ac:chgData name="Fede Cap" userId="6f7d60affa46a7a7" providerId="LiveId" clId="{25569E62-1F60-453B-9590-0A24C9575A19}" dt="2022-10-24T18:22:28.447" v="1415" actId="1076"/>
          <ac:spMkLst>
            <pc:docMk/>
            <pc:sldMk cId="3859957805" sldId="264"/>
            <ac:spMk id="32" creationId="{C8D0A894-733B-9DA1-37FA-D63AF24F1610}"/>
          </ac:spMkLst>
        </pc:spChg>
        <pc:picChg chg="add del mod">
          <ac:chgData name="Fede Cap" userId="6f7d60affa46a7a7" providerId="LiveId" clId="{25569E62-1F60-453B-9590-0A24C9575A19}" dt="2022-10-24T17:57:47.376" v="949" actId="478"/>
          <ac:picMkLst>
            <pc:docMk/>
            <pc:sldMk cId="3859957805" sldId="264"/>
            <ac:picMk id="2" creationId="{D8DB4CD2-C57E-41C7-1714-455FAB4ED5E7}"/>
          </ac:picMkLst>
        </pc:picChg>
        <pc:picChg chg="add mod">
          <ac:chgData name="Fede Cap" userId="6f7d60affa46a7a7" providerId="LiveId" clId="{25569E62-1F60-453B-9590-0A24C9575A19}" dt="2022-10-24T18:14:23.227" v="1203" actId="1076"/>
          <ac:picMkLst>
            <pc:docMk/>
            <pc:sldMk cId="3859957805" sldId="264"/>
            <ac:picMk id="10" creationId="{9559C41C-35C0-1610-A38A-2036B06DE29B}"/>
          </ac:picMkLst>
        </pc:picChg>
        <pc:picChg chg="add del mod">
          <ac:chgData name="Fede Cap" userId="6f7d60affa46a7a7" providerId="LiveId" clId="{25569E62-1F60-453B-9590-0A24C9575A19}" dt="2022-10-24T18:02:00.618" v="977" actId="478"/>
          <ac:picMkLst>
            <pc:docMk/>
            <pc:sldMk cId="3859957805" sldId="264"/>
            <ac:picMk id="12" creationId="{9FFA1908-B576-A1BE-3B97-05E6F3BCA98C}"/>
          </ac:picMkLst>
        </pc:picChg>
        <pc:picChg chg="add mod">
          <ac:chgData name="Fede Cap" userId="6f7d60affa46a7a7" providerId="LiveId" clId="{25569E62-1F60-453B-9590-0A24C9575A19}" dt="2022-10-24T18:21:30.457" v="1316" actId="14100"/>
          <ac:picMkLst>
            <pc:docMk/>
            <pc:sldMk cId="3859957805" sldId="264"/>
            <ac:picMk id="14" creationId="{9358C53D-DF6C-F54F-B1F6-38F5A37366AA}"/>
          </ac:picMkLst>
        </pc:picChg>
        <pc:picChg chg="add mod">
          <ac:chgData name="Fede Cap" userId="6f7d60affa46a7a7" providerId="LiveId" clId="{25569E62-1F60-453B-9590-0A24C9575A19}" dt="2022-10-24T18:21:34.695" v="1317" actId="14100"/>
          <ac:picMkLst>
            <pc:docMk/>
            <pc:sldMk cId="3859957805" sldId="264"/>
            <ac:picMk id="16" creationId="{845292FF-0472-B75A-ECD0-C6AF0D47AE10}"/>
          </ac:picMkLst>
        </pc:picChg>
        <pc:picChg chg="add mod">
          <ac:chgData name="Fede Cap" userId="6f7d60affa46a7a7" providerId="LiveId" clId="{25569E62-1F60-453B-9590-0A24C9575A19}" dt="2022-10-24T18:14:29.306" v="1207" actId="1036"/>
          <ac:picMkLst>
            <pc:docMk/>
            <pc:sldMk cId="3859957805" sldId="264"/>
            <ac:picMk id="17" creationId="{50EBCBD9-93EC-9DBD-AAAF-AEEC53F74A3F}"/>
          </ac:picMkLst>
        </pc:picChg>
        <pc:picChg chg="add mod">
          <ac:chgData name="Fede Cap" userId="6f7d60affa46a7a7" providerId="LiveId" clId="{25569E62-1F60-453B-9590-0A24C9575A19}" dt="2022-10-24T18:22:49.289" v="1418" actId="14100"/>
          <ac:picMkLst>
            <pc:docMk/>
            <pc:sldMk cId="3859957805" sldId="264"/>
            <ac:picMk id="21" creationId="{C22FE54E-098F-232E-E89D-B4EDC403A703}"/>
          </ac:picMkLst>
        </pc:picChg>
        <pc:picChg chg="add mod">
          <ac:chgData name="Fede Cap" userId="6f7d60affa46a7a7" providerId="LiveId" clId="{25569E62-1F60-453B-9590-0A24C9575A19}" dt="2022-10-24T18:23:02.119" v="1421" actId="1076"/>
          <ac:picMkLst>
            <pc:docMk/>
            <pc:sldMk cId="3859957805" sldId="264"/>
            <ac:picMk id="22" creationId="{49B15490-8CEF-C2D5-9015-646E60E8150C}"/>
          </ac:picMkLst>
        </pc:picChg>
        <pc:picChg chg="add mod">
          <ac:chgData name="Fede Cap" userId="6f7d60affa46a7a7" providerId="LiveId" clId="{25569E62-1F60-453B-9590-0A24C9575A19}" dt="2022-10-24T18:21:49.649" v="1322" actId="1076"/>
          <ac:picMkLst>
            <pc:docMk/>
            <pc:sldMk cId="3859957805" sldId="264"/>
            <ac:picMk id="23" creationId="{6E4FCC53-FDB6-4289-6089-BA4EEB314CCD}"/>
          </ac:picMkLst>
        </pc:picChg>
        <pc:picChg chg="add mod">
          <ac:chgData name="Fede Cap" userId="6f7d60affa46a7a7" providerId="LiveId" clId="{25569E62-1F60-453B-9590-0A24C9575A19}" dt="2022-10-24T18:22:39.549" v="1417" actId="1076"/>
          <ac:picMkLst>
            <pc:docMk/>
            <pc:sldMk cId="3859957805" sldId="264"/>
            <ac:picMk id="28" creationId="{AB605201-25CB-2D34-F013-46AD6DCBD35B}"/>
          </ac:picMkLst>
        </pc:picChg>
      </pc:sldChg>
      <pc:sldChg chg="addSp delSp modSp mod">
        <pc:chgData name="Fede Cap" userId="6f7d60affa46a7a7" providerId="LiveId" clId="{25569E62-1F60-453B-9590-0A24C9575A19}" dt="2022-10-26T02:07:58.879" v="5183" actId="21"/>
        <pc:sldMkLst>
          <pc:docMk/>
          <pc:sldMk cId="3695995732" sldId="265"/>
        </pc:sldMkLst>
        <pc:spChg chg="add del mod">
          <ac:chgData name="Fede Cap" userId="6f7d60affa46a7a7" providerId="LiveId" clId="{25569E62-1F60-453B-9590-0A24C9575A19}" dt="2022-10-26T02:07:58.879" v="5183" actId="21"/>
          <ac:spMkLst>
            <pc:docMk/>
            <pc:sldMk cId="3695995732" sldId="265"/>
            <ac:spMk id="2" creationId="{0F2A63A4-F973-2E1D-D1F2-FAC4A84E5AFD}"/>
          </ac:spMkLst>
        </pc:spChg>
        <pc:spChg chg="mod">
          <ac:chgData name="Fede Cap" userId="6f7d60affa46a7a7" providerId="LiveId" clId="{25569E62-1F60-453B-9590-0A24C9575A19}" dt="2022-10-24T18:30:11.272" v="1598" actId="20577"/>
          <ac:spMkLst>
            <pc:docMk/>
            <pc:sldMk cId="3695995732" sldId="265"/>
            <ac:spMk id="23" creationId="{B58A1DC0-9CBE-57EF-86B9-3B1BB493F8B4}"/>
          </ac:spMkLst>
        </pc:spChg>
      </pc:sldChg>
      <pc:sldChg chg="addSp modSp del mod">
        <pc:chgData name="Fede Cap" userId="6f7d60affa46a7a7" providerId="LiveId" clId="{25569E62-1F60-453B-9590-0A24C9575A19}" dt="2022-10-25T17:53:21.860" v="3441" actId="2696"/>
        <pc:sldMkLst>
          <pc:docMk/>
          <pc:sldMk cId="4240541499" sldId="266"/>
        </pc:sldMkLst>
        <pc:spChg chg="add mod">
          <ac:chgData name="Fede Cap" userId="6f7d60affa46a7a7" providerId="LiveId" clId="{25569E62-1F60-453B-9590-0A24C9575A19}" dt="2022-10-23T16:26:18.206" v="100" actId="20577"/>
          <ac:spMkLst>
            <pc:docMk/>
            <pc:sldMk cId="4240541499" sldId="266"/>
            <ac:spMk id="6" creationId="{4FFD5F64-6BE4-3F1E-D291-BD935BCAE3D2}"/>
          </ac:spMkLst>
        </pc:spChg>
        <pc:spChg chg="add mod">
          <ac:chgData name="Fede Cap" userId="6f7d60affa46a7a7" providerId="LiveId" clId="{25569E62-1F60-453B-9590-0A24C9575A19}" dt="2022-10-23T16:28:09.894" v="108" actId="2711"/>
          <ac:spMkLst>
            <pc:docMk/>
            <pc:sldMk cId="4240541499" sldId="266"/>
            <ac:spMk id="10" creationId="{C82834A3-31EF-1E1B-BE08-7C6E8D2886E1}"/>
          </ac:spMkLst>
        </pc:spChg>
        <pc:spChg chg="add mod">
          <ac:chgData name="Fede Cap" userId="6f7d60affa46a7a7" providerId="LiveId" clId="{25569E62-1F60-453B-9590-0A24C9575A19}" dt="2022-10-23T16:29:27.146" v="186" actId="14100"/>
          <ac:spMkLst>
            <pc:docMk/>
            <pc:sldMk cId="4240541499" sldId="266"/>
            <ac:spMk id="11" creationId="{DE59043F-D440-4A0E-E85F-94CD8BC6B66F}"/>
          </ac:spMkLst>
        </pc:spChg>
        <pc:spChg chg="add mod">
          <ac:chgData name="Fede Cap" userId="6f7d60affa46a7a7" providerId="LiveId" clId="{25569E62-1F60-453B-9590-0A24C9575A19}" dt="2022-10-23T16:29:48.636" v="228" actId="20577"/>
          <ac:spMkLst>
            <pc:docMk/>
            <pc:sldMk cId="4240541499" sldId="266"/>
            <ac:spMk id="12" creationId="{B433C9FB-9D9F-4217-E25C-23B51C6F49B1}"/>
          </ac:spMkLst>
        </pc:spChg>
        <pc:picChg chg="add mod">
          <ac:chgData name="Fede Cap" userId="6f7d60affa46a7a7" providerId="LiveId" clId="{25569E62-1F60-453B-9590-0A24C9575A19}" dt="2022-10-24T20:25:19.858" v="1955" actId="1076"/>
          <ac:picMkLst>
            <pc:docMk/>
            <pc:sldMk cId="4240541499" sldId="266"/>
            <ac:picMk id="8" creationId="{ABBF5E03-C24A-A11B-0EA4-F8D1DFC6D6C2}"/>
          </ac:picMkLst>
        </pc:picChg>
        <pc:cxnChg chg="add mod">
          <ac:chgData name="Fede Cap" userId="6f7d60affa46a7a7" providerId="LiveId" clId="{25569E62-1F60-453B-9590-0A24C9575A19}" dt="2022-10-23T16:30:05.358" v="233" actId="14100"/>
          <ac:cxnSpMkLst>
            <pc:docMk/>
            <pc:sldMk cId="4240541499" sldId="266"/>
            <ac:cxnSpMk id="13" creationId="{5E8C874B-C0FE-A142-5490-6D339A934A76}"/>
          </ac:cxnSpMkLst>
        </pc:cxnChg>
        <pc:cxnChg chg="add mod">
          <ac:chgData name="Fede Cap" userId="6f7d60affa46a7a7" providerId="LiveId" clId="{25569E62-1F60-453B-9590-0A24C9575A19}" dt="2022-10-23T16:30:16.120" v="236" actId="14100"/>
          <ac:cxnSpMkLst>
            <pc:docMk/>
            <pc:sldMk cId="4240541499" sldId="266"/>
            <ac:cxnSpMk id="15" creationId="{5F28CBFB-C2D6-2845-312E-2E522F4585E1}"/>
          </ac:cxnSpMkLst>
        </pc:cxnChg>
      </pc:sldChg>
      <pc:sldChg chg="addSp delSp modSp add mod">
        <pc:chgData name="Fede Cap" userId="6f7d60affa46a7a7" providerId="LiveId" clId="{25569E62-1F60-453B-9590-0A24C9575A19}" dt="2022-10-26T13:42:34.658" v="5493" actId="1076"/>
        <pc:sldMkLst>
          <pc:docMk/>
          <pc:sldMk cId="41676273" sldId="267"/>
        </pc:sldMkLst>
        <pc:spChg chg="add del mod">
          <ac:chgData name="Fede Cap" userId="6f7d60affa46a7a7" providerId="LiveId" clId="{25569E62-1F60-453B-9590-0A24C9575A19}" dt="2022-10-25T17:52:59.895" v="3429" actId="478"/>
          <ac:spMkLst>
            <pc:docMk/>
            <pc:sldMk cId="41676273" sldId="267"/>
            <ac:spMk id="2" creationId="{050D8494-1D50-AAF2-AACD-586CB0015927}"/>
          </ac:spMkLst>
        </pc:spChg>
        <pc:spChg chg="add mod">
          <ac:chgData name="Fede Cap" userId="6f7d60affa46a7a7" providerId="LiveId" clId="{25569E62-1F60-453B-9590-0A24C9575A19}" dt="2022-10-26T02:13:37.516" v="5326" actId="122"/>
          <ac:spMkLst>
            <pc:docMk/>
            <pc:sldMk cId="41676273" sldId="267"/>
            <ac:spMk id="3" creationId="{5F773BB2-B7FD-1914-BCF8-C4507EC4CB7C}"/>
          </ac:spMkLst>
        </pc:spChg>
        <pc:spChg chg="add mod">
          <ac:chgData name="Fede Cap" userId="6f7d60affa46a7a7" providerId="LiveId" clId="{25569E62-1F60-453B-9590-0A24C9575A19}" dt="2022-10-26T02:13:40.892" v="5327" actId="122"/>
          <ac:spMkLst>
            <pc:docMk/>
            <pc:sldMk cId="41676273" sldId="267"/>
            <ac:spMk id="11" creationId="{D2AF4675-4B76-79DB-3BEE-ABA15A92E631}"/>
          </ac:spMkLst>
        </pc:spChg>
        <pc:spChg chg="del">
          <ac:chgData name="Fede Cap" userId="6f7d60affa46a7a7" providerId="LiveId" clId="{25569E62-1F60-453B-9590-0A24C9575A19}" dt="2022-10-23T16:30:33.352" v="239" actId="478"/>
          <ac:spMkLst>
            <pc:docMk/>
            <pc:sldMk cId="41676273" sldId="267"/>
            <ac:spMk id="11" creationId="{DE59043F-D440-4A0E-E85F-94CD8BC6B66F}"/>
          </ac:spMkLst>
        </pc:spChg>
        <pc:spChg chg="del">
          <ac:chgData name="Fede Cap" userId="6f7d60affa46a7a7" providerId="LiveId" clId="{25569E62-1F60-453B-9590-0A24C9575A19}" dt="2022-10-23T16:30:36.815" v="241" actId="478"/>
          <ac:spMkLst>
            <pc:docMk/>
            <pc:sldMk cId="41676273" sldId="267"/>
            <ac:spMk id="12" creationId="{B433C9FB-9D9F-4217-E25C-23B51C6F49B1}"/>
          </ac:spMkLst>
        </pc:spChg>
        <pc:spChg chg="add mod">
          <ac:chgData name="Fede Cap" userId="6f7d60affa46a7a7" providerId="LiveId" clId="{25569E62-1F60-453B-9590-0A24C9575A19}" dt="2022-10-26T02:15:11.695" v="5395" actId="1076"/>
          <ac:spMkLst>
            <pc:docMk/>
            <pc:sldMk cId="41676273" sldId="267"/>
            <ac:spMk id="13" creationId="{F85ECAF4-E1A7-F7D1-76F5-45D6CF5CE54B}"/>
          </ac:spMkLst>
        </pc:spChg>
        <pc:spChg chg="add mod">
          <ac:chgData name="Fede Cap" userId="6f7d60affa46a7a7" providerId="LiveId" clId="{25569E62-1F60-453B-9590-0A24C9575A19}" dt="2022-10-26T13:42:34.658" v="5493" actId="1076"/>
          <ac:spMkLst>
            <pc:docMk/>
            <pc:sldMk cId="41676273" sldId="267"/>
            <ac:spMk id="15" creationId="{B23418BB-231B-8236-A064-DC7A7EFC98CF}"/>
          </ac:spMkLst>
        </pc:spChg>
        <pc:spChg chg="add mod">
          <ac:chgData name="Fede Cap" userId="6f7d60affa46a7a7" providerId="LiveId" clId="{25569E62-1F60-453B-9590-0A24C9575A19}" dt="2022-10-26T02:14:47.257" v="5390" actId="20577"/>
          <ac:spMkLst>
            <pc:docMk/>
            <pc:sldMk cId="41676273" sldId="267"/>
            <ac:spMk id="17" creationId="{3C9857BA-C069-4E4E-366B-37C2C7663E94}"/>
          </ac:spMkLst>
        </pc:spChg>
        <pc:spChg chg="add del mod ord">
          <ac:chgData name="Fede Cap" userId="6f7d60affa46a7a7" providerId="LiveId" clId="{25569E62-1F60-453B-9590-0A24C9575A19}" dt="2022-10-25T17:53:07.072" v="3438" actId="478"/>
          <ac:spMkLst>
            <pc:docMk/>
            <pc:sldMk cId="41676273" sldId="267"/>
            <ac:spMk id="20" creationId="{DDBDD7ED-AF4F-5582-A719-48DDD0457210}"/>
          </ac:spMkLst>
        </pc:spChg>
        <pc:spChg chg="add del mod">
          <ac:chgData name="Fede Cap" userId="6f7d60affa46a7a7" providerId="LiveId" clId="{25569E62-1F60-453B-9590-0A24C9575A19}" dt="2022-10-25T17:53:04.260" v="3434" actId="478"/>
          <ac:spMkLst>
            <pc:docMk/>
            <pc:sldMk cId="41676273" sldId="267"/>
            <ac:spMk id="21" creationId="{891EB7AD-FF71-A528-FAE9-C75BFDDC8DBE}"/>
          </ac:spMkLst>
        </pc:spChg>
        <pc:spChg chg="add del mod">
          <ac:chgData name="Fede Cap" userId="6f7d60affa46a7a7" providerId="LiveId" clId="{25569E62-1F60-453B-9590-0A24C9575A19}" dt="2022-10-25T17:53:02.705" v="3432" actId="478"/>
          <ac:spMkLst>
            <pc:docMk/>
            <pc:sldMk cId="41676273" sldId="267"/>
            <ac:spMk id="24" creationId="{C76D6BEE-E2B4-8930-270D-C98D1930712D}"/>
          </ac:spMkLst>
        </pc:spChg>
        <pc:picChg chg="add mod">
          <ac:chgData name="Fede Cap" userId="6f7d60affa46a7a7" providerId="LiveId" clId="{25569E62-1F60-453B-9590-0A24C9575A19}" dt="2022-10-26T02:15:05.958" v="5394" actId="1076"/>
          <ac:picMkLst>
            <pc:docMk/>
            <pc:sldMk cId="41676273" sldId="267"/>
            <ac:picMk id="7" creationId="{48256D1F-4C83-E66F-57BF-535BB61FAFB1}"/>
          </ac:picMkLst>
        </pc:picChg>
        <pc:picChg chg="add del mod">
          <ac:chgData name="Fede Cap" userId="6f7d60affa46a7a7" providerId="LiveId" clId="{25569E62-1F60-453B-9590-0A24C9575A19}" dt="2022-10-25T17:53:00.863" v="3430" actId="478"/>
          <ac:picMkLst>
            <pc:docMk/>
            <pc:sldMk cId="41676273" sldId="267"/>
            <ac:picMk id="7" creationId="{B545F884-E509-F789-DAA2-7D5D96F9B31A}"/>
          </ac:picMkLst>
        </pc:picChg>
        <pc:picChg chg="mod">
          <ac:chgData name="Fede Cap" userId="6f7d60affa46a7a7" providerId="LiveId" clId="{25569E62-1F60-453B-9590-0A24C9575A19}" dt="2022-10-24T20:25:27.094" v="1956" actId="1076"/>
          <ac:picMkLst>
            <pc:docMk/>
            <pc:sldMk cId="41676273" sldId="267"/>
            <ac:picMk id="8" creationId="{ABBF5E03-C24A-A11B-0EA4-F8D1DFC6D6C2}"/>
          </ac:picMkLst>
        </pc:picChg>
        <pc:picChg chg="add del mod">
          <ac:chgData name="Fede Cap" userId="6f7d60affa46a7a7" providerId="LiveId" clId="{25569E62-1F60-453B-9590-0A24C9575A19}" dt="2022-10-26T02:14:04.287" v="5329" actId="478"/>
          <ac:picMkLst>
            <pc:docMk/>
            <pc:sldMk cId="41676273" sldId="267"/>
            <ac:picMk id="14" creationId="{4E8B4C86-93FA-1C4A-DD57-9CAA0DD3F57C}"/>
          </ac:picMkLst>
        </pc:picChg>
        <pc:picChg chg="add del mod">
          <ac:chgData name="Fede Cap" userId="6f7d60affa46a7a7" providerId="LiveId" clId="{25569E62-1F60-453B-9590-0A24C9575A19}" dt="2022-10-25T17:53:01.891" v="3431" actId="478"/>
          <ac:picMkLst>
            <pc:docMk/>
            <pc:sldMk cId="41676273" sldId="267"/>
            <ac:picMk id="14" creationId="{C3DC9B99-3C87-869A-47DE-29435A1ED15C}"/>
          </ac:picMkLst>
        </pc:picChg>
        <pc:picChg chg="add mod">
          <ac:chgData name="Fede Cap" userId="6f7d60affa46a7a7" providerId="LiveId" clId="{25569E62-1F60-453B-9590-0A24C9575A19}" dt="2022-10-26T13:42:29.700" v="5492" actId="1076"/>
          <ac:picMkLst>
            <pc:docMk/>
            <pc:sldMk cId="41676273" sldId="267"/>
            <ac:picMk id="16" creationId="{18408E08-0B54-5F52-0BD7-F928606985B0}"/>
          </ac:picMkLst>
        </pc:picChg>
        <pc:picChg chg="add del mod">
          <ac:chgData name="Fede Cap" userId="6f7d60affa46a7a7" providerId="LiveId" clId="{25569E62-1F60-453B-9590-0A24C9575A19}" dt="2022-10-25T17:53:06.169" v="3437" actId="478"/>
          <ac:picMkLst>
            <pc:docMk/>
            <pc:sldMk cId="41676273" sldId="267"/>
            <ac:picMk id="17" creationId="{240C94C5-6141-0783-561C-A917C60AD2BA}"/>
          </ac:picMkLst>
        </pc:picChg>
        <pc:picChg chg="add mod">
          <ac:chgData name="Fede Cap" userId="6f7d60affa46a7a7" providerId="LiveId" clId="{25569E62-1F60-453B-9590-0A24C9575A19}" dt="2022-10-26T02:15:47.726" v="5405" actId="1076"/>
          <ac:picMkLst>
            <pc:docMk/>
            <pc:sldMk cId="41676273" sldId="267"/>
            <ac:picMk id="19" creationId="{078C9176-C604-5F15-B4CF-FA268EA99592}"/>
          </ac:picMkLst>
        </pc:picChg>
        <pc:picChg chg="add del mod">
          <ac:chgData name="Fede Cap" userId="6f7d60affa46a7a7" providerId="LiveId" clId="{25569E62-1F60-453B-9590-0A24C9575A19}" dt="2022-10-25T17:53:05.573" v="3436" actId="478"/>
          <ac:picMkLst>
            <pc:docMk/>
            <pc:sldMk cId="41676273" sldId="267"/>
            <ac:picMk id="19" creationId="{C1A0E05E-F456-A05D-48B9-5063DDB5F855}"/>
          </ac:picMkLst>
        </pc:picChg>
        <pc:picChg chg="add mod">
          <ac:chgData name="Fede Cap" userId="6f7d60affa46a7a7" providerId="LiveId" clId="{25569E62-1F60-453B-9590-0A24C9575A19}" dt="2022-10-26T02:16:06.480" v="5415" actId="1037"/>
          <ac:picMkLst>
            <pc:docMk/>
            <pc:sldMk cId="41676273" sldId="267"/>
            <ac:picMk id="21" creationId="{E82EB48D-9E3C-57F0-8EC4-C7FED5CB81F6}"/>
          </ac:picMkLst>
        </pc:picChg>
        <pc:cxnChg chg="add mod">
          <ac:chgData name="Fede Cap" userId="6f7d60affa46a7a7" providerId="LiveId" clId="{25569E62-1F60-453B-9590-0A24C9575A19}" dt="2022-10-25T17:53:13.190" v="3439"/>
          <ac:cxnSpMkLst>
            <pc:docMk/>
            <pc:sldMk cId="41676273" sldId="267"/>
            <ac:cxnSpMk id="9" creationId="{DE47C94C-4057-AD76-3E8D-CC9B9121076F}"/>
          </ac:cxnSpMkLst>
        </pc:cxnChg>
        <pc:cxnChg chg="add mod">
          <ac:chgData name="Fede Cap" userId="6f7d60affa46a7a7" providerId="LiveId" clId="{25569E62-1F60-453B-9590-0A24C9575A19}" dt="2022-10-25T17:53:18.238" v="3440"/>
          <ac:cxnSpMkLst>
            <pc:docMk/>
            <pc:sldMk cId="41676273" sldId="267"/>
            <ac:cxnSpMk id="12" creationId="{38C5456C-2B8B-58A7-F4E0-2E708E95D02E}"/>
          </ac:cxnSpMkLst>
        </pc:cxnChg>
        <pc:cxnChg chg="del">
          <ac:chgData name="Fede Cap" userId="6f7d60affa46a7a7" providerId="LiveId" clId="{25569E62-1F60-453B-9590-0A24C9575A19}" dt="2022-10-23T16:30:31.686" v="238" actId="478"/>
          <ac:cxnSpMkLst>
            <pc:docMk/>
            <pc:sldMk cId="41676273" sldId="267"/>
            <ac:cxnSpMk id="13" creationId="{5E8C874B-C0FE-A142-5490-6D339A934A76}"/>
          </ac:cxnSpMkLst>
        </pc:cxnChg>
        <pc:cxnChg chg="del">
          <ac:chgData name="Fede Cap" userId="6f7d60affa46a7a7" providerId="LiveId" clId="{25569E62-1F60-453B-9590-0A24C9575A19}" dt="2022-10-23T16:30:35.291" v="240" actId="478"/>
          <ac:cxnSpMkLst>
            <pc:docMk/>
            <pc:sldMk cId="41676273" sldId="267"/>
            <ac:cxnSpMk id="15" creationId="{5F28CBFB-C2D6-2845-312E-2E522F4585E1}"/>
          </ac:cxnSpMkLst>
        </pc:cxnChg>
        <pc:cxnChg chg="add del mod">
          <ac:chgData name="Fede Cap" userId="6f7d60affa46a7a7" providerId="LiveId" clId="{25569E62-1F60-453B-9590-0A24C9575A19}" dt="2022-10-25T17:53:03.643" v="3433" actId="478"/>
          <ac:cxnSpMkLst>
            <pc:docMk/>
            <pc:sldMk cId="41676273" sldId="267"/>
            <ac:cxnSpMk id="22" creationId="{55E23A09-C3EC-D093-0C2B-818268E8E7DB}"/>
          </ac:cxnSpMkLst>
        </pc:cxnChg>
        <pc:cxnChg chg="add del mod">
          <ac:chgData name="Fede Cap" userId="6f7d60affa46a7a7" providerId="LiveId" clId="{25569E62-1F60-453B-9590-0A24C9575A19}" dt="2022-10-25T17:53:04.823" v="3435" actId="478"/>
          <ac:cxnSpMkLst>
            <pc:docMk/>
            <pc:sldMk cId="41676273" sldId="267"/>
            <ac:cxnSpMk id="26" creationId="{3F4E32AC-0F33-73A2-5750-E595D8D6605C}"/>
          </ac:cxnSpMkLst>
        </pc:cxnChg>
      </pc:sldChg>
      <pc:sldChg chg="addSp delSp modSp new mod">
        <pc:chgData name="Fede Cap" userId="6f7d60affa46a7a7" providerId="LiveId" clId="{25569E62-1F60-453B-9590-0A24C9575A19}" dt="2022-10-24T21:25:19.457" v="3171" actId="20577"/>
        <pc:sldMkLst>
          <pc:docMk/>
          <pc:sldMk cId="2783363606" sldId="268"/>
        </pc:sldMkLst>
        <pc:spChg chg="del">
          <ac:chgData name="Fede Cap" userId="6f7d60affa46a7a7" providerId="LiveId" clId="{25569E62-1F60-453B-9590-0A24C9575A19}" dt="2022-10-23T16:32:45.472" v="380" actId="478"/>
          <ac:spMkLst>
            <pc:docMk/>
            <pc:sldMk cId="2783363606" sldId="268"/>
            <ac:spMk id="2" creationId="{475EB094-756D-55DE-FC7A-3E1D6E720099}"/>
          </ac:spMkLst>
        </pc:spChg>
        <pc:spChg chg="del">
          <ac:chgData name="Fede Cap" userId="6f7d60affa46a7a7" providerId="LiveId" clId="{25569E62-1F60-453B-9590-0A24C9575A19}" dt="2022-10-23T16:32:48.160" v="381" actId="478"/>
          <ac:spMkLst>
            <pc:docMk/>
            <pc:sldMk cId="2783363606" sldId="268"/>
            <ac:spMk id="3" creationId="{1BC5ED14-35B5-D51C-2454-FC1E8D4F7E8C}"/>
          </ac:spMkLst>
        </pc:spChg>
        <pc:spChg chg="add mod">
          <ac:chgData name="Fede Cap" userId="6f7d60affa46a7a7" providerId="LiveId" clId="{25569E62-1F60-453B-9590-0A24C9575A19}" dt="2022-10-23T16:33:08.665" v="402" actId="20577"/>
          <ac:spMkLst>
            <pc:docMk/>
            <pc:sldMk cId="2783363606" sldId="268"/>
            <ac:spMk id="6" creationId="{649A06F4-D8C5-E37F-4695-68D6485F1A40}"/>
          </ac:spMkLst>
        </pc:spChg>
        <pc:spChg chg="add mod">
          <ac:chgData name="Fede Cap" userId="6f7d60affa46a7a7" providerId="LiveId" clId="{25569E62-1F60-453B-9590-0A24C9575A19}" dt="2022-10-24T21:25:19.457" v="3171" actId="20577"/>
          <ac:spMkLst>
            <pc:docMk/>
            <pc:sldMk cId="2783363606" sldId="268"/>
            <ac:spMk id="8" creationId="{F13F933F-6E21-17FC-0BF1-F45A2BD3718F}"/>
          </ac:spMkLst>
        </pc:spChg>
        <pc:spChg chg="add mod">
          <ac:chgData name="Fede Cap" userId="6f7d60affa46a7a7" providerId="LiveId" clId="{25569E62-1F60-453B-9590-0A24C9575A19}" dt="2022-10-24T21:24:43.103" v="3158" actId="2711"/>
          <ac:spMkLst>
            <pc:docMk/>
            <pc:sldMk cId="2783363606" sldId="268"/>
            <ac:spMk id="10" creationId="{5BD76F55-9579-0395-B691-D737ED6FEBB1}"/>
          </ac:spMkLst>
        </pc:spChg>
        <pc:spChg chg="add mod">
          <ac:chgData name="Fede Cap" userId="6f7d60affa46a7a7" providerId="LiveId" clId="{25569E62-1F60-453B-9590-0A24C9575A19}" dt="2022-10-24T21:24:49.587" v="3159" actId="2711"/>
          <ac:spMkLst>
            <pc:docMk/>
            <pc:sldMk cId="2783363606" sldId="268"/>
            <ac:spMk id="16" creationId="{BB3D8A4A-3714-B4DB-FDF3-03DD58C194D7}"/>
          </ac:spMkLst>
        </pc:spChg>
        <pc:picChg chg="add mod">
          <ac:chgData name="Fede Cap" userId="6f7d60affa46a7a7" providerId="LiveId" clId="{25569E62-1F60-453B-9590-0A24C9575A19}" dt="2022-10-24T20:25:00.619" v="1952" actId="1076"/>
          <ac:picMkLst>
            <pc:docMk/>
            <pc:sldMk cId="2783363606" sldId="268"/>
            <ac:picMk id="3" creationId="{91D988ED-32BB-4516-6395-3BC454D75498}"/>
          </ac:picMkLst>
        </pc:picChg>
        <pc:picChg chg="add mod">
          <ac:chgData name="Fede Cap" userId="6f7d60affa46a7a7" providerId="LiveId" clId="{25569E62-1F60-453B-9590-0A24C9575A19}" dt="2022-10-24T18:46:23.234" v="1842" actId="1076"/>
          <ac:picMkLst>
            <pc:docMk/>
            <pc:sldMk cId="2783363606" sldId="268"/>
            <ac:picMk id="12" creationId="{45DBB425-23A7-4FB8-E25E-1C72EC8B6F45}"/>
          </ac:picMkLst>
        </pc:picChg>
        <pc:picChg chg="add mod">
          <ac:chgData name="Fede Cap" userId="6f7d60affa46a7a7" providerId="LiveId" clId="{25569E62-1F60-453B-9590-0A24C9575A19}" dt="2022-10-24T20:25:06.617" v="1954" actId="1076"/>
          <ac:picMkLst>
            <pc:docMk/>
            <pc:sldMk cId="2783363606" sldId="268"/>
            <ac:picMk id="14" creationId="{D13A2F7E-B6A2-6318-59DC-726022C44FE6}"/>
          </ac:picMkLst>
        </pc:picChg>
      </pc:sldChg>
      <pc:sldChg chg="addSp delSp modSp new del mod">
        <pc:chgData name="Fede Cap" userId="6f7d60affa46a7a7" providerId="LiveId" clId="{25569E62-1F60-453B-9590-0A24C9575A19}" dt="2022-10-24T18:47:54.317" v="1868" actId="2696"/>
        <pc:sldMkLst>
          <pc:docMk/>
          <pc:sldMk cId="2228153285" sldId="269"/>
        </pc:sldMkLst>
        <pc:spChg chg="del">
          <ac:chgData name="Fede Cap" userId="6f7d60affa46a7a7" providerId="LiveId" clId="{25569E62-1F60-453B-9590-0A24C9575A19}" dt="2022-10-23T16:33:13.458" v="404" actId="478"/>
          <ac:spMkLst>
            <pc:docMk/>
            <pc:sldMk cId="2228153285" sldId="269"/>
            <ac:spMk id="2" creationId="{57D8EA75-70EB-3CAA-3CDA-F39D41EC27EC}"/>
          </ac:spMkLst>
        </pc:spChg>
        <pc:spChg chg="del">
          <ac:chgData name="Fede Cap" userId="6f7d60affa46a7a7" providerId="LiveId" clId="{25569E62-1F60-453B-9590-0A24C9575A19}" dt="2022-10-23T16:33:15.431" v="405" actId="478"/>
          <ac:spMkLst>
            <pc:docMk/>
            <pc:sldMk cId="2228153285" sldId="269"/>
            <ac:spMk id="3" creationId="{0BDEE2E5-6324-1D2F-995C-AD818CC706A2}"/>
          </ac:spMkLst>
        </pc:spChg>
        <pc:spChg chg="add mod">
          <ac:chgData name="Fede Cap" userId="6f7d60affa46a7a7" providerId="LiveId" clId="{25569E62-1F60-453B-9590-0A24C9575A19}" dt="2022-10-24T18:46:49.387" v="1845" actId="14100"/>
          <ac:spMkLst>
            <pc:docMk/>
            <pc:sldMk cId="2228153285" sldId="269"/>
            <ac:spMk id="3" creationId="{E95D7C10-1C2D-8729-2F1F-8857EBD2F123}"/>
          </ac:spMkLst>
        </pc:spChg>
        <pc:spChg chg="add mod">
          <ac:chgData name="Fede Cap" userId="6f7d60affa46a7a7" providerId="LiveId" clId="{25569E62-1F60-453B-9590-0A24C9575A19}" dt="2022-10-23T16:33:26.920" v="427" actId="20577"/>
          <ac:spMkLst>
            <pc:docMk/>
            <pc:sldMk cId="2228153285" sldId="269"/>
            <ac:spMk id="6" creationId="{5DDD54D1-94A1-0B3F-4E77-E4F8D24D959C}"/>
          </ac:spMkLst>
        </pc:spChg>
        <pc:spChg chg="add mod">
          <ac:chgData name="Fede Cap" userId="6f7d60affa46a7a7" providerId="LiveId" clId="{25569E62-1F60-453B-9590-0A24C9575A19}" dt="2022-10-24T18:47:30.645" v="1867" actId="20577"/>
          <ac:spMkLst>
            <pc:docMk/>
            <pc:sldMk cId="2228153285" sldId="269"/>
            <ac:spMk id="9" creationId="{828160B1-35BA-D661-A6F1-DF674BABF170}"/>
          </ac:spMkLst>
        </pc:spChg>
        <pc:picChg chg="add mod">
          <ac:chgData name="Fede Cap" userId="6f7d60affa46a7a7" providerId="LiveId" clId="{25569E62-1F60-453B-9590-0A24C9575A19}" dt="2022-10-24T18:47:05.761" v="1849" actId="1076"/>
          <ac:picMkLst>
            <pc:docMk/>
            <pc:sldMk cId="2228153285" sldId="269"/>
            <ac:picMk id="8" creationId="{C1B5D2D4-E939-A839-6AC4-17A80557BA35}"/>
          </ac:picMkLst>
        </pc:picChg>
        <pc:cxnChg chg="add mod">
          <ac:chgData name="Fede Cap" userId="6f7d60affa46a7a7" providerId="LiveId" clId="{25569E62-1F60-453B-9590-0A24C9575A19}" dt="2022-10-24T18:47:29.748" v="1860" actId="20577"/>
          <ac:cxnSpMkLst>
            <pc:docMk/>
            <pc:sldMk cId="2228153285" sldId="269"/>
            <ac:cxnSpMk id="10" creationId="{0788822C-34BD-FADC-8715-A0581889E000}"/>
          </ac:cxnSpMkLst>
        </pc:cxnChg>
      </pc:sldChg>
      <pc:sldChg chg="add del">
        <pc:chgData name="Fede Cap" userId="6f7d60affa46a7a7" providerId="LiveId" clId="{25569E62-1F60-453B-9590-0A24C9575A19}" dt="2022-10-23T16:35:36.740" v="453"/>
        <pc:sldMkLst>
          <pc:docMk/>
          <pc:sldMk cId="4012584327" sldId="270"/>
        </pc:sldMkLst>
      </pc:sldChg>
      <pc:sldChg chg="addSp delSp modSp new mod">
        <pc:chgData name="Fede Cap" userId="6f7d60affa46a7a7" providerId="LiveId" clId="{25569E62-1F60-453B-9590-0A24C9575A19}" dt="2022-10-23T17:01:49.350" v="920" actId="113"/>
        <pc:sldMkLst>
          <pc:docMk/>
          <pc:sldMk cId="4186316185" sldId="270"/>
        </pc:sldMkLst>
        <pc:spChg chg="del">
          <ac:chgData name="Fede Cap" userId="6f7d60affa46a7a7" providerId="LiveId" clId="{25569E62-1F60-453B-9590-0A24C9575A19}" dt="2022-10-23T16:36:51.268" v="513" actId="478"/>
          <ac:spMkLst>
            <pc:docMk/>
            <pc:sldMk cId="4186316185" sldId="270"/>
            <ac:spMk id="2" creationId="{8E6FF455-A450-98DC-5292-7961DC68127C}"/>
          </ac:spMkLst>
        </pc:spChg>
        <pc:spChg chg="del">
          <ac:chgData name="Fede Cap" userId="6f7d60affa46a7a7" providerId="LiveId" clId="{25569E62-1F60-453B-9590-0A24C9575A19}" dt="2022-10-23T16:36:50.051" v="512" actId="478"/>
          <ac:spMkLst>
            <pc:docMk/>
            <pc:sldMk cId="4186316185" sldId="270"/>
            <ac:spMk id="3" creationId="{F582C063-E652-8B55-B3DC-DC1933BF48E1}"/>
          </ac:spMkLst>
        </pc:spChg>
        <pc:spChg chg="add mod">
          <ac:chgData name="Fede Cap" userId="6f7d60affa46a7a7" providerId="LiveId" clId="{25569E62-1F60-453B-9590-0A24C9575A19}" dt="2022-10-23T16:43:08.049" v="550" actId="20577"/>
          <ac:spMkLst>
            <pc:docMk/>
            <pc:sldMk cId="4186316185" sldId="270"/>
            <ac:spMk id="6" creationId="{BAC8DA0F-7629-0830-9518-356759FB07F2}"/>
          </ac:spMkLst>
        </pc:spChg>
        <pc:spChg chg="add del mod">
          <ac:chgData name="Fede Cap" userId="6f7d60affa46a7a7" providerId="LiveId" clId="{25569E62-1F60-453B-9590-0A24C9575A19}" dt="2022-10-23T16:59:51.239" v="892" actId="478"/>
          <ac:spMkLst>
            <pc:docMk/>
            <pc:sldMk cId="4186316185" sldId="270"/>
            <ac:spMk id="12" creationId="{D1E6700B-A4B5-7706-C122-321CC096BE88}"/>
          </ac:spMkLst>
        </pc:spChg>
        <pc:spChg chg="add mod">
          <ac:chgData name="Fede Cap" userId="6f7d60affa46a7a7" providerId="LiveId" clId="{25569E62-1F60-453B-9590-0A24C9575A19}" dt="2022-10-23T17:01:49.350" v="920" actId="113"/>
          <ac:spMkLst>
            <pc:docMk/>
            <pc:sldMk cId="4186316185" sldId="270"/>
            <ac:spMk id="14" creationId="{8F07DF54-5CB4-E3B9-DA15-61132C3A8EA0}"/>
          </ac:spMkLst>
        </pc:spChg>
        <pc:spChg chg="add mod ord">
          <ac:chgData name="Fede Cap" userId="6f7d60affa46a7a7" providerId="LiveId" clId="{25569E62-1F60-453B-9590-0A24C9575A19}" dt="2022-10-23T17:01:31.489" v="919" actId="167"/>
          <ac:spMkLst>
            <pc:docMk/>
            <pc:sldMk cId="4186316185" sldId="270"/>
            <ac:spMk id="23" creationId="{47555AC1-70F8-762C-4BBF-8680E1B08207}"/>
          </ac:spMkLst>
        </pc:spChg>
        <pc:picChg chg="add mod">
          <ac:chgData name="Fede Cap" userId="6f7d60affa46a7a7" providerId="LiveId" clId="{25569E62-1F60-453B-9590-0A24C9575A19}" dt="2022-10-23T16:43:29.515" v="554" actId="14100"/>
          <ac:picMkLst>
            <pc:docMk/>
            <pc:sldMk cId="4186316185" sldId="270"/>
            <ac:picMk id="8" creationId="{C3D4CFA5-AFDC-A876-D4B5-61CBF0E76EA4}"/>
          </ac:picMkLst>
        </pc:picChg>
        <pc:picChg chg="add mod">
          <ac:chgData name="Fede Cap" userId="6f7d60affa46a7a7" providerId="LiveId" clId="{25569E62-1F60-453B-9590-0A24C9575A19}" dt="2022-10-23T16:44:59.456" v="566" actId="1076"/>
          <ac:picMkLst>
            <pc:docMk/>
            <pc:sldMk cId="4186316185" sldId="270"/>
            <ac:picMk id="10" creationId="{60C8E183-AE2B-156F-1D71-CB2AB82D621D}"/>
          </ac:picMkLst>
        </pc:picChg>
        <pc:picChg chg="add mod">
          <ac:chgData name="Fede Cap" userId="6f7d60affa46a7a7" providerId="LiveId" clId="{25569E62-1F60-453B-9590-0A24C9575A19}" dt="2022-10-23T17:00:01.424" v="896" actId="1076"/>
          <ac:picMkLst>
            <pc:docMk/>
            <pc:sldMk cId="4186316185" sldId="270"/>
            <ac:picMk id="16" creationId="{9CD3FB54-03A2-BE8B-8B25-D9D5AEFAF637}"/>
          </ac:picMkLst>
        </pc:picChg>
        <pc:picChg chg="add mod">
          <ac:chgData name="Fede Cap" userId="6f7d60affa46a7a7" providerId="LiveId" clId="{25569E62-1F60-453B-9590-0A24C9575A19}" dt="2022-10-23T17:00:16.131" v="899" actId="1076"/>
          <ac:picMkLst>
            <pc:docMk/>
            <pc:sldMk cId="4186316185" sldId="270"/>
            <ac:picMk id="18" creationId="{8F46EB75-B1C0-DA23-25F9-A3B0A7EE02C3}"/>
          </ac:picMkLst>
        </pc:picChg>
        <pc:picChg chg="add mod">
          <ac:chgData name="Fede Cap" userId="6f7d60affa46a7a7" providerId="LiveId" clId="{25569E62-1F60-453B-9590-0A24C9575A19}" dt="2022-10-23T17:00:32.341" v="903" actId="14100"/>
          <ac:picMkLst>
            <pc:docMk/>
            <pc:sldMk cId="4186316185" sldId="270"/>
            <ac:picMk id="20" creationId="{72487C14-5F82-6982-0A60-173A90A660E8}"/>
          </ac:picMkLst>
        </pc:picChg>
        <pc:picChg chg="add mod">
          <ac:chgData name="Fede Cap" userId="6f7d60affa46a7a7" providerId="LiveId" clId="{25569E62-1F60-453B-9590-0A24C9575A19}" dt="2022-10-23T17:01:12.512" v="914" actId="208"/>
          <ac:picMkLst>
            <pc:docMk/>
            <pc:sldMk cId="4186316185" sldId="270"/>
            <ac:picMk id="22" creationId="{E4E26F6B-7B53-D875-AAFD-4DD57219EA8A}"/>
          </ac:picMkLst>
        </pc:picChg>
      </pc:sldChg>
      <pc:sldChg chg="addSp delSp modSp new mod">
        <pc:chgData name="Fede Cap" userId="6f7d60affa46a7a7" providerId="LiveId" clId="{25569E62-1F60-453B-9590-0A24C9575A19}" dt="2022-10-25T17:57:57.837" v="3568" actId="255"/>
        <pc:sldMkLst>
          <pc:docMk/>
          <pc:sldMk cId="2077690731" sldId="271"/>
        </pc:sldMkLst>
        <pc:spChg chg="del">
          <ac:chgData name="Fede Cap" userId="6f7d60affa46a7a7" providerId="LiveId" clId="{25569E62-1F60-453B-9590-0A24C9575A19}" dt="2022-10-23T16:46:05.503" v="578" actId="478"/>
          <ac:spMkLst>
            <pc:docMk/>
            <pc:sldMk cId="2077690731" sldId="271"/>
            <ac:spMk id="2" creationId="{CE817BD8-DC70-C9CE-44F3-C1DE3E83F9D7}"/>
          </ac:spMkLst>
        </pc:spChg>
        <pc:spChg chg="del">
          <ac:chgData name="Fede Cap" userId="6f7d60affa46a7a7" providerId="LiveId" clId="{25569E62-1F60-453B-9590-0A24C9575A19}" dt="2022-10-23T16:46:08.183" v="579" actId="478"/>
          <ac:spMkLst>
            <pc:docMk/>
            <pc:sldMk cId="2077690731" sldId="271"/>
            <ac:spMk id="3" creationId="{3C0265E7-6D53-E193-55C5-2427CDFF25E4}"/>
          </ac:spMkLst>
        </pc:spChg>
        <pc:spChg chg="add mod">
          <ac:chgData name="Fede Cap" userId="6f7d60affa46a7a7" providerId="LiveId" clId="{25569E62-1F60-453B-9590-0A24C9575A19}" dt="2022-10-24T20:26:15.489" v="1960" actId="20577"/>
          <ac:spMkLst>
            <pc:docMk/>
            <pc:sldMk cId="2077690731" sldId="271"/>
            <ac:spMk id="3" creationId="{417755B8-FFF5-AF8D-4D89-F514DE182BB5}"/>
          </ac:spMkLst>
        </pc:spChg>
        <pc:spChg chg="add mod">
          <ac:chgData name="Fede Cap" userId="6f7d60affa46a7a7" providerId="LiveId" clId="{25569E62-1F60-453B-9590-0A24C9575A19}" dt="2022-10-23T16:46:24.778" v="604" actId="20577"/>
          <ac:spMkLst>
            <pc:docMk/>
            <pc:sldMk cId="2077690731" sldId="271"/>
            <ac:spMk id="6" creationId="{CF69D97F-E554-E640-26C2-D656345DA1A8}"/>
          </ac:spMkLst>
        </pc:spChg>
        <pc:spChg chg="add mod">
          <ac:chgData name="Fede Cap" userId="6f7d60affa46a7a7" providerId="LiveId" clId="{25569E62-1F60-453B-9590-0A24C9575A19}" dt="2022-10-25T17:57:50.702" v="3567" actId="1076"/>
          <ac:spMkLst>
            <pc:docMk/>
            <pc:sldMk cId="2077690731" sldId="271"/>
            <ac:spMk id="9" creationId="{534FBB93-46D5-B8D1-2770-75C9C9148908}"/>
          </ac:spMkLst>
        </pc:spChg>
        <pc:spChg chg="add mod">
          <ac:chgData name="Fede Cap" userId="6f7d60affa46a7a7" providerId="LiveId" clId="{25569E62-1F60-453B-9590-0A24C9575A19}" dt="2022-10-25T17:57:57.837" v="3568" actId="255"/>
          <ac:spMkLst>
            <pc:docMk/>
            <pc:sldMk cId="2077690731" sldId="271"/>
            <ac:spMk id="10" creationId="{F00D8ECF-B5F6-A4B7-5186-A72A55E5841E}"/>
          </ac:spMkLst>
        </pc:spChg>
        <pc:picChg chg="add mod">
          <ac:chgData name="Fede Cap" userId="6f7d60affa46a7a7" providerId="LiveId" clId="{25569E62-1F60-453B-9590-0A24C9575A19}" dt="2022-10-23T16:47:12.494" v="620" actId="14100"/>
          <ac:picMkLst>
            <pc:docMk/>
            <pc:sldMk cId="2077690731" sldId="271"/>
            <ac:picMk id="8" creationId="{84EE356D-F2E8-C4C5-1C3B-20F39B2AE504}"/>
          </ac:picMkLst>
        </pc:picChg>
      </pc:sldChg>
      <pc:sldChg chg="addSp delSp modSp new mod">
        <pc:chgData name="Fede Cap" userId="6f7d60affa46a7a7" providerId="LiveId" clId="{25569E62-1F60-453B-9590-0A24C9575A19}" dt="2022-10-26T02:17:36.578" v="5416" actId="2711"/>
        <pc:sldMkLst>
          <pc:docMk/>
          <pc:sldMk cId="534051681" sldId="272"/>
        </pc:sldMkLst>
        <pc:spChg chg="del">
          <ac:chgData name="Fede Cap" userId="6f7d60affa46a7a7" providerId="LiveId" clId="{25569E62-1F60-453B-9590-0A24C9575A19}" dt="2022-10-23T16:46:41.677" v="608" actId="478"/>
          <ac:spMkLst>
            <pc:docMk/>
            <pc:sldMk cId="534051681" sldId="272"/>
            <ac:spMk id="2" creationId="{B23A56DF-D079-7D6F-1EB0-2D698DEFC5AA}"/>
          </ac:spMkLst>
        </pc:spChg>
        <pc:spChg chg="del">
          <ac:chgData name="Fede Cap" userId="6f7d60affa46a7a7" providerId="LiveId" clId="{25569E62-1F60-453B-9590-0A24C9575A19}" dt="2022-10-23T16:46:43.804" v="609" actId="478"/>
          <ac:spMkLst>
            <pc:docMk/>
            <pc:sldMk cId="534051681" sldId="272"/>
            <ac:spMk id="3" creationId="{06ED7160-97B8-DBD1-A6EF-E94E7B7F27C3}"/>
          </ac:spMkLst>
        </pc:spChg>
        <pc:spChg chg="add mod">
          <ac:chgData name="Fede Cap" userId="6f7d60affa46a7a7" providerId="LiveId" clId="{25569E62-1F60-453B-9590-0A24C9575A19}" dt="2022-10-26T02:17:36.578" v="5416" actId="2711"/>
          <ac:spMkLst>
            <pc:docMk/>
            <pc:sldMk cId="534051681" sldId="272"/>
            <ac:spMk id="3" creationId="{D694609D-412C-F86A-7025-D5387A237726}"/>
          </ac:spMkLst>
        </pc:spChg>
        <pc:spChg chg="add mod">
          <ac:chgData name="Fede Cap" userId="6f7d60affa46a7a7" providerId="LiveId" clId="{25569E62-1F60-453B-9590-0A24C9575A19}" dt="2022-10-23T16:46:53.439" v="616" actId="20577"/>
          <ac:spMkLst>
            <pc:docMk/>
            <pc:sldMk cId="534051681" sldId="272"/>
            <ac:spMk id="6" creationId="{C596343C-1D17-C66B-3960-954F9EEEFA56}"/>
          </ac:spMkLst>
        </pc:spChg>
        <pc:spChg chg="add mod">
          <ac:chgData name="Fede Cap" userId="6f7d60affa46a7a7" providerId="LiveId" clId="{25569E62-1F60-453B-9590-0A24C9575A19}" dt="2022-10-25T18:03:16.184" v="3744" actId="1076"/>
          <ac:spMkLst>
            <pc:docMk/>
            <pc:sldMk cId="534051681" sldId="272"/>
            <ac:spMk id="7" creationId="{02761C01-7B3A-85C3-3D09-D9890CCFA6AD}"/>
          </ac:spMkLst>
        </pc:spChg>
        <pc:spChg chg="add del mod">
          <ac:chgData name="Fede Cap" userId="6f7d60affa46a7a7" providerId="LiveId" clId="{25569E62-1F60-453B-9590-0A24C9575A19}" dt="2022-10-25T18:13:07.243" v="3885" actId="478"/>
          <ac:spMkLst>
            <pc:docMk/>
            <pc:sldMk cId="534051681" sldId="272"/>
            <ac:spMk id="12" creationId="{62B4A31B-F0CB-022F-62FE-93EE3CBFBF27}"/>
          </ac:spMkLst>
        </pc:spChg>
        <pc:spChg chg="add mod">
          <ac:chgData name="Fede Cap" userId="6f7d60affa46a7a7" providerId="LiveId" clId="{25569E62-1F60-453B-9590-0A24C9575A19}" dt="2022-10-25T18:13:10.288" v="3886" actId="1076"/>
          <ac:spMkLst>
            <pc:docMk/>
            <pc:sldMk cId="534051681" sldId="272"/>
            <ac:spMk id="15" creationId="{43D9FF72-8483-1FD6-131F-D6A434724400}"/>
          </ac:spMkLst>
        </pc:spChg>
        <pc:picChg chg="add mod">
          <ac:chgData name="Fede Cap" userId="6f7d60affa46a7a7" providerId="LiveId" clId="{25569E62-1F60-453B-9590-0A24C9575A19}" dt="2022-10-24T18:50:10.978" v="1886" actId="1076"/>
          <ac:picMkLst>
            <pc:docMk/>
            <pc:sldMk cId="534051681" sldId="272"/>
            <ac:picMk id="8" creationId="{6350C97D-4484-6A08-C9DC-4FF240BA2EC8}"/>
          </ac:picMkLst>
        </pc:picChg>
        <pc:picChg chg="add del mod ord">
          <ac:chgData name="Fede Cap" userId="6f7d60affa46a7a7" providerId="LiveId" clId="{25569E62-1F60-453B-9590-0A24C9575A19}" dt="2022-10-25T18:09:21.966" v="3762" actId="478"/>
          <ac:picMkLst>
            <pc:docMk/>
            <pc:sldMk cId="534051681" sldId="272"/>
            <ac:picMk id="10" creationId="{4137DB4B-E76E-CA4F-9E06-6F2C0B128F2C}"/>
          </ac:picMkLst>
        </pc:picChg>
        <pc:picChg chg="add del mod">
          <ac:chgData name="Fede Cap" userId="6f7d60affa46a7a7" providerId="LiveId" clId="{25569E62-1F60-453B-9590-0A24C9575A19}" dt="2022-10-25T18:12:11.669" v="3831" actId="478"/>
          <ac:picMkLst>
            <pc:docMk/>
            <pc:sldMk cId="534051681" sldId="272"/>
            <ac:picMk id="11" creationId="{5C422CC1-AAF9-1466-D665-CFC5377D6451}"/>
          </ac:picMkLst>
        </pc:picChg>
        <pc:picChg chg="add mod">
          <ac:chgData name="Fede Cap" userId="6f7d60affa46a7a7" providerId="LiveId" clId="{25569E62-1F60-453B-9590-0A24C9575A19}" dt="2022-10-25T18:12:21.168" v="3836" actId="1076"/>
          <ac:picMkLst>
            <pc:docMk/>
            <pc:sldMk cId="534051681" sldId="272"/>
            <ac:picMk id="14" creationId="{FA84502B-958C-2942-7046-8D293DB6932A}"/>
          </ac:picMkLst>
        </pc:picChg>
      </pc:sldChg>
      <pc:sldChg chg="addSp delSp modSp new mod">
        <pc:chgData name="Fede Cap" userId="6f7d60affa46a7a7" providerId="LiveId" clId="{25569E62-1F60-453B-9590-0A24C9575A19}" dt="2022-10-26T02:19:02.818" v="5431" actId="20577"/>
        <pc:sldMkLst>
          <pc:docMk/>
          <pc:sldMk cId="742427562" sldId="273"/>
        </pc:sldMkLst>
        <pc:spChg chg="del">
          <ac:chgData name="Fede Cap" userId="6f7d60affa46a7a7" providerId="LiveId" clId="{25569E62-1F60-453B-9590-0A24C9575A19}" dt="2022-10-23T16:48:50.995" v="632" actId="478"/>
          <ac:spMkLst>
            <pc:docMk/>
            <pc:sldMk cId="742427562" sldId="273"/>
            <ac:spMk id="2" creationId="{97C0A330-257A-E225-5060-C340BF7539ED}"/>
          </ac:spMkLst>
        </pc:spChg>
        <pc:spChg chg="del">
          <ac:chgData name="Fede Cap" userId="6f7d60affa46a7a7" providerId="LiveId" clId="{25569E62-1F60-453B-9590-0A24C9575A19}" dt="2022-10-23T16:48:53.481" v="633" actId="478"/>
          <ac:spMkLst>
            <pc:docMk/>
            <pc:sldMk cId="742427562" sldId="273"/>
            <ac:spMk id="3" creationId="{6603C5B6-0CCB-2609-DD40-A86F656CEBE7}"/>
          </ac:spMkLst>
        </pc:spChg>
        <pc:spChg chg="mod">
          <ac:chgData name="Fede Cap" userId="6f7d60affa46a7a7" providerId="LiveId" clId="{25569E62-1F60-453B-9590-0A24C9575A19}" dt="2022-10-23T16:48:59.704" v="635"/>
          <ac:spMkLst>
            <pc:docMk/>
            <pc:sldMk cId="742427562" sldId="273"/>
            <ac:spMk id="4" creationId="{D19CFCD0-A934-A1B2-FE20-74F49F249C7D}"/>
          </ac:spMkLst>
        </pc:spChg>
        <pc:spChg chg="mod">
          <ac:chgData name="Fede Cap" userId="6f7d60affa46a7a7" providerId="LiveId" clId="{25569E62-1F60-453B-9590-0A24C9575A19}" dt="2022-10-23T16:48:59.704" v="635"/>
          <ac:spMkLst>
            <pc:docMk/>
            <pc:sldMk cId="742427562" sldId="273"/>
            <ac:spMk id="5" creationId="{4EF58B15-B1C4-6D66-E249-721BED3404BE}"/>
          </ac:spMkLst>
        </pc:spChg>
        <pc:spChg chg="add del mod">
          <ac:chgData name="Fede Cap" userId="6f7d60affa46a7a7" providerId="LiveId" clId="{25569E62-1F60-453B-9590-0A24C9575A19}" dt="2022-10-23T16:48:59.704" v="635"/>
          <ac:spMkLst>
            <pc:docMk/>
            <pc:sldMk cId="742427562" sldId="273"/>
            <ac:spMk id="6" creationId="{86264DA4-FC61-1DC7-C74B-74924EEF29B1}"/>
          </ac:spMkLst>
        </pc:spChg>
        <pc:spChg chg="add mod">
          <ac:chgData name="Fede Cap" userId="6f7d60affa46a7a7" providerId="LiveId" clId="{25569E62-1F60-453B-9590-0A24C9575A19}" dt="2022-10-26T02:19:02.818" v="5431" actId="20577"/>
          <ac:spMkLst>
            <pc:docMk/>
            <pc:sldMk cId="742427562" sldId="273"/>
            <ac:spMk id="6" creationId="{9BA1E6A6-821B-1172-3A07-9C6700A24C3D}"/>
          </ac:spMkLst>
        </pc:spChg>
        <pc:spChg chg="add del mod">
          <ac:chgData name="Fede Cap" userId="6f7d60affa46a7a7" providerId="LiveId" clId="{25569E62-1F60-453B-9590-0A24C9575A19}" dt="2022-10-23T16:48:59.704" v="635"/>
          <ac:spMkLst>
            <pc:docMk/>
            <pc:sldMk cId="742427562" sldId="273"/>
            <ac:spMk id="7" creationId="{C14C9F1E-53CE-A3AE-1BF9-A7BFED2C2BD5}"/>
          </ac:spMkLst>
        </pc:spChg>
        <pc:spChg chg="add del mod">
          <ac:chgData name="Fede Cap" userId="6f7d60affa46a7a7" providerId="LiveId" clId="{25569E62-1F60-453B-9590-0A24C9575A19}" dt="2022-10-23T16:48:59.704" v="635"/>
          <ac:spMkLst>
            <pc:docMk/>
            <pc:sldMk cId="742427562" sldId="273"/>
            <ac:spMk id="8" creationId="{80991A33-7B2F-1635-2208-247A28B9896A}"/>
          </ac:spMkLst>
        </pc:spChg>
        <pc:spChg chg="add del mod">
          <ac:chgData name="Fede Cap" userId="6f7d60affa46a7a7" providerId="LiveId" clId="{25569E62-1F60-453B-9590-0A24C9575A19}" dt="2022-10-23T16:48:59.704" v="635"/>
          <ac:spMkLst>
            <pc:docMk/>
            <pc:sldMk cId="742427562" sldId="273"/>
            <ac:spMk id="9" creationId="{79BA8031-69D7-8363-D593-529261826206}"/>
          </ac:spMkLst>
        </pc:spChg>
        <pc:spChg chg="add mod">
          <ac:chgData name="Fede Cap" userId="6f7d60affa46a7a7" providerId="LiveId" clId="{25569E62-1F60-453B-9590-0A24C9575A19}" dt="2022-10-23T16:49:23.989" v="678" actId="20577"/>
          <ac:spMkLst>
            <pc:docMk/>
            <pc:sldMk cId="742427562" sldId="273"/>
            <ac:spMk id="10" creationId="{E33B9808-F667-A8B0-D3DE-C88DF785EB1C}"/>
          </ac:spMkLst>
        </pc:spChg>
        <pc:picChg chg="add mod ord">
          <ac:chgData name="Fede Cap" userId="6f7d60affa46a7a7" providerId="LiveId" clId="{25569E62-1F60-453B-9590-0A24C9575A19}" dt="2022-10-24T20:55:20.529" v="2087" actId="14100"/>
          <ac:picMkLst>
            <pc:docMk/>
            <pc:sldMk cId="742427562" sldId="273"/>
            <ac:picMk id="3" creationId="{B406B35F-A7A6-EBE9-B0C9-5EE8B198D8DA}"/>
          </ac:picMkLst>
        </pc:picChg>
        <pc:picChg chg="add mod">
          <ac:chgData name="Fede Cap" userId="6f7d60affa46a7a7" providerId="LiveId" clId="{25569E62-1F60-453B-9590-0A24C9575A19}" dt="2022-10-24T20:55:14.640" v="2085" actId="1076"/>
          <ac:picMkLst>
            <pc:docMk/>
            <pc:sldMk cId="742427562" sldId="273"/>
            <ac:picMk id="8" creationId="{96B31DE4-38FA-7637-EAFC-6E69BA3EC4F7}"/>
          </ac:picMkLst>
        </pc:picChg>
        <pc:cxnChg chg="add mod">
          <ac:chgData name="Fede Cap" userId="6f7d60affa46a7a7" providerId="LiveId" clId="{25569E62-1F60-453B-9590-0A24C9575A19}" dt="2022-10-24T21:09:21.127" v="2366" actId="1036"/>
          <ac:cxnSpMkLst>
            <pc:docMk/>
            <pc:sldMk cId="742427562" sldId="273"/>
            <ac:cxnSpMk id="11" creationId="{02415A6E-5E7E-2753-4AB0-6FF174AB3625}"/>
          </ac:cxnSpMkLst>
        </pc:cxnChg>
      </pc:sldChg>
      <pc:sldChg chg="addSp delSp modSp new mod">
        <pc:chgData name="Fede Cap" userId="6f7d60affa46a7a7" providerId="LiveId" clId="{25569E62-1F60-453B-9590-0A24C9575A19}" dt="2022-10-25T18:03:58.892" v="3761" actId="1076"/>
        <pc:sldMkLst>
          <pc:docMk/>
          <pc:sldMk cId="3632465259" sldId="274"/>
        </pc:sldMkLst>
        <pc:spChg chg="del">
          <ac:chgData name="Fede Cap" userId="6f7d60affa46a7a7" providerId="LiveId" clId="{25569E62-1F60-453B-9590-0A24C9575A19}" dt="2022-10-23T16:49:53.329" v="680" actId="478"/>
          <ac:spMkLst>
            <pc:docMk/>
            <pc:sldMk cId="3632465259" sldId="274"/>
            <ac:spMk id="2" creationId="{45DF7246-3E53-55BF-5C54-5BE310F537D8}"/>
          </ac:spMkLst>
        </pc:spChg>
        <pc:spChg chg="add mod">
          <ac:chgData name="Fede Cap" userId="6f7d60affa46a7a7" providerId="LiveId" clId="{25569E62-1F60-453B-9590-0A24C9575A19}" dt="2022-10-24T21:10:26.758" v="2457" actId="20577"/>
          <ac:spMkLst>
            <pc:docMk/>
            <pc:sldMk cId="3632465259" sldId="274"/>
            <ac:spMk id="3" creationId="{93DBFC4D-0186-1180-7D96-9EBA03B4970C}"/>
          </ac:spMkLst>
        </pc:spChg>
        <pc:spChg chg="del">
          <ac:chgData name="Fede Cap" userId="6f7d60affa46a7a7" providerId="LiveId" clId="{25569E62-1F60-453B-9590-0A24C9575A19}" dt="2022-10-23T16:49:55.907" v="681" actId="478"/>
          <ac:spMkLst>
            <pc:docMk/>
            <pc:sldMk cId="3632465259" sldId="274"/>
            <ac:spMk id="3" creationId="{D61D4398-ACEF-8FB7-E046-19A3DF657220}"/>
          </ac:spMkLst>
        </pc:spChg>
        <pc:spChg chg="add mod">
          <ac:chgData name="Fede Cap" userId="6f7d60affa46a7a7" providerId="LiveId" clId="{25569E62-1F60-453B-9590-0A24C9575A19}" dt="2022-10-23T16:50:30.721" v="729" actId="20577"/>
          <ac:spMkLst>
            <pc:docMk/>
            <pc:sldMk cId="3632465259" sldId="274"/>
            <ac:spMk id="6" creationId="{01D08345-0F6B-422B-F546-96641ED4261B}"/>
          </ac:spMkLst>
        </pc:spChg>
        <pc:spChg chg="add mod">
          <ac:chgData name="Fede Cap" userId="6f7d60affa46a7a7" providerId="LiveId" clId="{25569E62-1F60-453B-9590-0A24C9575A19}" dt="2022-10-25T18:03:58.892" v="3761" actId="1076"/>
          <ac:spMkLst>
            <pc:docMk/>
            <pc:sldMk cId="3632465259" sldId="274"/>
            <ac:spMk id="10" creationId="{56118380-B898-5A4C-43EF-809ADFCF3C1B}"/>
          </ac:spMkLst>
        </pc:spChg>
        <pc:spChg chg="add mod">
          <ac:chgData name="Fede Cap" userId="6f7d60affa46a7a7" providerId="LiveId" clId="{25569E62-1F60-453B-9590-0A24C9575A19}" dt="2022-10-24T21:11:49.696" v="2559" actId="207"/>
          <ac:spMkLst>
            <pc:docMk/>
            <pc:sldMk cId="3632465259" sldId="274"/>
            <ac:spMk id="11" creationId="{696E1021-C916-9A43-448E-1C9DC8C381D0}"/>
          </ac:spMkLst>
        </pc:spChg>
        <pc:picChg chg="add mod ord">
          <ac:chgData name="Fede Cap" userId="6f7d60affa46a7a7" providerId="LiveId" clId="{25569E62-1F60-453B-9590-0A24C9575A19}" dt="2022-10-24T21:08:38.345" v="2354" actId="167"/>
          <ac:picMkLst>
            <pc:docMk/>
            <pc:sldMk cId="3632465259" sldId="274"/>
            <ac:picMk id="8" creationId="{9ECCCE4A-30CB-64BF-14F4-A92C96DF73DD}"/>
          </ac:picMkLst>
        </pc:picChg>
      </pc:sldChg>
      <pc:sldChg chg="addSp delSp modSp new mod">
        <pc:chgData name="Fede Cap" userId="6f7d60affa46a7a7" providerId="LiveId" clId="{25569E62-1F60-453B-9590-0A24C9575A19}" dt="2022-10-25T18:25:51.410" v="4668" actId="1076"/>
        <pc:sldMkLst>
          <pc:docMk/>
          <pc:sldMk cId="619271603" sldId="275"/>
        </pc:sldMkLst>
        <pc:spChg chg="del mod">
          <ac:chgData name="Fede Cap" userId="6f7d60affa46a7a7" providerId="LiveId" clId="{25569E62-1F60-453B-9590-0A24C9575A19}" dt="2022-10-23T16:52:27.466" v="733" actId="478"/>
          <ac:spMkLst>
            <pc:docMk/>
            <pc:sldMk cId="619271603" sldId="275"/>
            <ac:spMk id="2" creationId="{CEF4E8D2-9DED-FF45-87E2-0234F3587682}"/>
          </ac:spMkLst>
        </pc:spChg>
        <pc:spChg chg="del">
          <ac:chgData name="Fede Cap" userId="6f7d60affa46a7a7" providerId="LiveId" clId="{25569E62-1F60-453B-9590-0A24C9575A19}" dt="2022-10-23T16:52:32.563" v="735" actId="478"/>
          <ac:spMkLst>
            <pc:docMk/>
            <pc:sldMk cId="619271603" sldId="275"/>
            <ac:spMk id="3" creationId="{0B25C9AB-FB58-7A0B-FFF4-D7F07E33CF36}"/>
          </ac:spMkLst>
        </pc:spChg>
        <pc:spChg chg="add mod">
          <ac:chgData name="Fede Cap" userId="6f7d60affa46a7a7" providerId="LiveId" clId="{25569E62-1F60-453B-9590-0A24C9575A19}" dt="2022-10-25T18:15:59.308" v="3970" actId="1076"/>
          <ac:spMkLst>
            <pc:docMk/>
            <pc:sldMk cId="619271603" sldId="275"/>
            <ac:spMk id="6" creationId="{68A103F9-E863-2A64-B0BD-4400B125535B}"/>
          </ac:spMkLst>
        </pc:spChg>
        <pc:spChg chg="add mod">
          <ac:chgData name="Fede Cap" userId="6f7d60affa46a7a7" providerId="LiveId" clId="{25569E62-1F60-453B-9590-0A24C9575A19}" dt="2022-10-25T18:19:04.383" v="4324" actId="1076"/>
          <ac:spMkLst>
            <pc:docMk/>
            <pc:sldMk cId="619271603" sldId="275"/>
            <ac:spMk id="7" creationId="{3DA6F52F-F180-5E34-ED7B-8B64DD053422}"/>
          </ac:spMkLst>
        </pc:spChg>
        <pc:spChg chg="add del mod">
          <ac:chgData name="Fede Cap" userId="6f7d60affa46a7a7" providerId="LiveId" clId="{25569E62-1F60-453B-9590-0A24C9575A19}" dt="2022-10-23T16:52:29.876" v="734" actId="478"/>
          <ac:spMkLst>
            <pc:docMk/>
            <pc:sldMk cId="619271603" sldId="275"/>
            <ac:spMk id="7" creationId="{4EC3FE42-3537-3703-52BA-11B67F900D0F}"/>
          </ac:spMkLst>
        </pc:spChg>
        <pc:spChg chg="add mod">
          <ac:chgData name="Fede Cap" userId="6f7d60affa46a7a7" providerId="LiveId" clId="{25569E62-1F60-453B-9590-0A24C9575A19}" dt="2022-10-24T21:12:08.698" v="2600" actId="20577"/>
          <ac:spMkLst>
            <pc:docMk/>
            <pc:sldMk cId="619271603" sldId="275"/>
            <ac:spMk id="9" creationId="{AEDED82A-BF5F-891E-F914-8C151579B8B2}"/>
          </ac:spMkLst>
        </pc:spChg>
        <pc:picChg chg="add del mod">
          <ac:chgData name="Fede Cap" userId="6f7d60affa46a7a7" providerId="LiveId" clId="{25569E62-1F60-453B-9590-0A24C9575A19}" dt="2022-10-24T21:14:36.166" v="2642" actId="478"/>
          <ac:picMkLst>
            <pc:docMk/>
            <pc:sldMk cId="619271603" sldId="275"/>
            <ac:picMk id="2" creationId="{01565FE9-6267-A821-6F2B-124EE92293D8}"/>
          </ac:picMkLst>
        </pc:picChg>
        <pc:picChg chg="add mod">
          <ac:chgData name="Fede Cap" userId="6f7d60affa46a7a7" providerId="LiveId" clId="{25569E62-1F60-453B-9590-0A24C9575A19}" dt="2022-10-25T18:25:51.410" v="4668" actId="1076"/>
          <ac:picMkLst>
            <pc:docMk/>
            <pc:sldMk cId="619271603" sldId="275"/>
            <ac:picMk id="3" creationId="{BF0DEF6A-CCE9-EE8B-4D74-45FA8F6000A3}"/>
          </ac:picMkLst>
        </pc:picChg>
        <pc:picChg chg="add mod">
          <ac:chgData name="Fede Cap" userId="6f7d60affa46a7a7" providerId="LiveId" clId="{25569E62-1F60-453B-9590-0A24C9575A19}" dt="2022-10-25T18:18:45.602" v="4323" actId="1076"/>
          <ac:picMkLst>
            <pc:docMk/>
            <pc:sldMk cId="619271603" sldId="275"/>
            <ac:picMk id="8" creationId="{0DB6F771-440A-462B-2DE3-818EFC2302C8}"/>
          </ac:picMkLst>
        </pc:picChg>
      </pc:sldChg>
      <pc:sldChg chg="addSp delSp modSp new mod">
        <pc:chgData name="Fede Cap" userId="6f7d60affa46a7a7" providerId="LiveId" clId="{25569E62-1F60-453B-9590-0A24C9575A19}" dt="2022-10-25T19:14:03.896" v="5015" actId="478"/>
        <pc:sldMkLst>
          <pc:docMk/>
          <pc:sldMk cId="4278162807" sldId="276"/>
        </pc:sldMkLst>
        <pc:spChg chg="del">
          <ac:chgData name="Fede Cap" userId="6f7d60affa46a7a7" providerId="LiveId" clId="{25569E62-1F60-453B-9590-0A24C9575A19}" dt="2022-10-23T16:53:12.473" v="773" actId="478"/>
          <ac:spMkLst>
            <pc:docMk/>
            <pc:sldMk cId="4278162807" sldId="276"/>
            <ac:spMk id="2" creationId="{2FA10291-8118-C571-CF8D-AEF9242BBBB0}"/>
          </ac:spMkLst>
        </pc:spChg>
        <pc:spChg chg="del">
          <ac:chgData name="Fede Cap" userId="6f7d60affa46a7a7" providerId="LiveId" clId="{25569E62-1F60-453B-9590-0A24C9575A19}" dt="2022-10-23T16:53:14.216" v="774" actId="478"/>
          <ac:spMkLst>
            <pc:docMk/>
            <pc:sldMk cId="4278162807" sldId="276"/>
            <ac:spMk id="3" creationId="{2C48DD19-B7C4-5306-6BE5-747A448DBC9B}"/>
          </ac:spMkLst>
        </pc:spChg>
        <pc:spChg chg="add mod">
          <ac:chgData name="Fede Cap" userId="6f7d60affa46a7a7" providerId="LiveId" clId="{25569E62-1F60-453B-9590-0A24C9575A19}" dt="2022-10-24T21:13:48.856" v="2639"/>
          <ac:spMkLst>
            <pc:docMk/>
            <pc:sldMk cId="4278162807" sldId="276"/>
            <ac:spMk id="7" creationId="{0B4C770E-A62B-CBBF-BA4F-D5FC330330C5}"/>
          </ac:spMkLst>
        </pc:spChg>
        <pc:spChg chg="add del">
          <ac:chgData name="Fede Cap" userId="6f7d60affa46a7a7" providerId="LiveId" clId="{25569E62-1F60-453B-9590-0A24C9575A19}" dt="2022-10-23T16:53:23.452" v="776" actId="22"/>
          <ac:spMkLst>
            <pc:docMk/>
            <pc:sldMk cId="4278162807" sldId="276"/>
            <ac:spMk id="7" creationId="{141DB786-6BC3-97FF-B986-4809CF3121D2}"/>
          </ac:spMkLst>
        </pc:spChg>
        <pc:spChg chg="add mod">
          <ac:chgData name="Fede Cap" userId="6f7d60affa46a7a7" providerId="LiveId" clId="{25569E62-1F60-453B-9590-0A24C9575A19}" dt="2022-10-24T21:17:51.926" v="2849" actId="6549"/>
          <ac:spMkLst>
            <pc:docMk/>
            <pc:sldMk cId="4278162807" sldId="276"/>
            <ac:spMk id="8" creationId="{6F4DF9A6-23D8-A06C-5E65-5593D42073DF}"/>
          </ac:spMkLst>
        </pc:spChg>
        <pc:spChg chg="add mod">
          <ac:chgData name="Fede Cap" userId="6f7d60affa46a7a7" providerId="LiveId" clId="{25569E62-1F60-453B-9590-0A24C9575A19}" dt="2022-10-24T21:14:01.488" v="2640"/>
          <ac:spMkLst>
            <pc:docMk/>
            <pc:sldMk cId="4278162807" sldId="276"/>
            <ac:spMk id="9" creationId="{F6EC1117-BD8A-FAD7-0C76-674E4CD6960C}"/>
          </ac:spMkLst>
        </pc:spChg>
        <pc:spChg chg="add del mod">
          <ac:chgData name="Fede Cap" userId="6f7d60affa46a7a7" providerId="LiveId" clId="{25569E62-1F60-453B-9590-0A24C9575A19}" dt="2022-10-25T19:14:03.896" v="5015" actId="478"/>
          <ac:spMkLst>
            <pc:docMk/>
            <pc:sldMk cId="4278162807" sldId="276"/>
            <ac:spMk id="10" creationId="{390323F2-9680-C9E4-AA66-5AF75DCD2512}"/>
          </ac:spMkLst>
        </pc:spChg>
        <pc:picChg chg="add mod">
          <ac:chgData name="Fede Cap" userId="6f7d60affa46a7a7" providerId="LiveId" clId="{25569E62-1F60-453B-9590-0A24C9575A19}" dt="2022-10-24T21:13:33.917" v="2638" actId="1076"/>
          <ac:picMkLst>
            <pc:docMk/>
            <pc:sldMk cId="4278162807" sldId="276"/>
            <ac:picMk id="2" creationId="{8F73AD18-3517-C872-B53A-7F5879860FCF}"/>
          </ac:picMkLst>
        </pc:picChg>
        <pc:picChg chg="add mod">
          <ac:chgData name="Fede Cap" userId="6f7d60affa46a7a7" providerId="LiveId" clId="{25569E62-1F60-453B-9590-0A24C9575A19}" dt="2022-10-24T21:13:48.856" v="2639"/>
          <ac:picMkLst>
            <pc:docMk/>
            <pc:sldMk cId="4278162807" sldId="276"/>
            <ac:picMk id="3" creationId="{264134FB-DFCE-5DF0-1B3F-D34AC959D9ED}"/>
          </ac:picMkLst>
        </pc:picChg>
        <pc:picChg chg="add mod">
          <ac:chgData name="Fede Cap" userId="6f7d60affa46a7a7" providerId="LiveId" clId="{25569E62-1F60-453B-9590-0A24C9575A19}" dt="2022-10-24T21:13:48.856" v="2639"/>
          <ac:picMkLst>
            <pc:docMk/>
            <pc:sldMk cId="4278162807" sldId="276"/>
            <ac:picMk id="6" creationId="{C83D5080-C7D9-08EE-0FE6-EA34AEF2E641}"/>
          </ac:picMkLst>
        </pc:picChg>
      </pc:sldChg>
      <pc:sldChg chg="addSp delSp modSp new del mod">
        <pc:chgData name="Fede Cap" userId="6f7d60affa46a7a7" providerId="LiveId" clId="{25569E62-1F60-453B-9590-0A24C9575A19}" dt="2022-10-24T21:16:10.125" v="2651" actId="2696"/>
        <pc:sldMkLst>
          <pc:docMk/>
          <pc:sldMk cId="2277390325" sldId="277"/>
        </pc:sldMkLst>
        <pc:spChg chg="del">
          <ac:chgData name="Fede Cap" userId="6f7d60affa46a7a7" providerId="LiveId" clId="{25569E62-1F60-453B-9590-0A24C9575A19}" dt="2022-10-23T16:56:25.312" v="806" actId="478"/>
          <ac:spMkLst>
            <pc:docMk/>
            <pc:sldMk cId="2277390325" sldId="277"/>
            <ac:spMk id="2" creationId="{FC664FF8-52D1-354B-37CA-22F6735302FE}"/>
          </ac:spMkLst>
        </pc:spChg>
        <pc:spChg chg="add mod">
          <ac:chgData name="Fede Cap" userId="6f7d60affa46a7a7" providerId="LiveId" clId="{25569E62-1F60-453B-9590-0A24C9575A19}" dt="2022-10-24T21:16:06.351" v="2650" actId="478"/>
          <ac:spMkLst>
            <pc:docMk/>
            <pc:sldMk cId="2277390325" sldId="277"/>
            <ac:spMk id="3" creationId="{5490D7E8-EBDE-B75E-1435-4E9488ECF15C}"/>
          </ac:spMkLst>
        </pc:spChg>
        <pc:spChg chg="del">
          <ac:chgData name="Fede Cap" userId="6f7d60affa46a7a7" providerId="LiveId" clId="{25569E62-1F60-453B-9590-0A24C9575A19}" dt="2022-10-23T16:56:22.659" v="805" actId="478"/>
          <ac:spMkLst>
            <pc:docMk/>
            <pc:sldMk cId="2277390325" sldId="277"/>
            <ac:spMk id="3" creationId="{BDB08003-8EE0-2CD2-D90A-935C4E8E1A9E}"/>
          </ac:spMkLst>
        </pc:spChg>
        <pc:spChg chg="add del mod">
          <ac:chgData name="Fede Cap" userId="6f7d60affa46a7a7" providerId="LiveId" clId="{25569E62-1F60-453B-9590-0A24C9575A19}" dt="2022-10-24T21:16:06.351" v="2650" actId="478"/>
          <ac:spMkLst>
            <pc:docMk/>
            <pc:sldMk cId="2277390325" sldId="277"/>
            <ac:spMk id="6" creationId="{4757541E-64AE-2073-08FB-B080A80F997B}"/>
          </ac:spMkLst>
        </pc:spChg>
      </pc:sldChg>
      <pc:sldChg chg="addSp delSp modSp new del mod">
        <pc:chgData name="Fede Cap" userId="6f7d60affa46a7a7" providerId="LiveId" clId="{25569E62-1F60-453B-9590-0A24C9575A19}" dt="2022-10-24T20:50:52.235" v="2074" actId="2696"/>
        <pc:sldMkLst>
          <pc:docMk/>
          <pc:sldMk cId="3073574956" sldId="278"/>
        </pc:sldMkLst>
        <pc:spChg chg="del">
          <ac:chgData name="Fede Cap" userId="6f7d60affa46a7a7" providerId="LiveId" clId="{25569E62-1F60-453B-9590-0A24C9575A19}" dt="2022-10-23T16:58:55.209" v="849" actId="478"/>
          <ac:spMkLst>
            <pc:docMk/>
            <pc:sldMk cId="3073574956" sldId="278"/>
            <ac:spMk id="2" creationId="{1F18B92F-18C5-CB44-76E9-FBA18A158AFB}"/>
          </ac:spMkLst>
        </pc:spChg>
        <pc:spChg chg="del">
          <ac:chgData name="Fede Cap" userId="6f7d60affa46a7a7" providerId="LiveId" clId="{25569E62-1F60-453B-9590-0A24C9575A19}" dt="2022-10-23T16:58:57.136" v="850" actId="478"/>
          <ac:spMkLst>
            <pc:docMk/>
            <pc:sldMk cId="3073574956" sldId="278"/>
            <ac:spMk id="3" creationId="{80E83821-254E-C754-4409-23CFC6A0D4AE}"/>
          </ac:spMkLst>
        </pc:spChg>
        <pc:spChg chg="add mod">
          <ac:chgData name="Fede Cap" userId="6f7d60affa46a7a7" providerId="LiveId" clId="{25569E62-1F60-453B-9590-0A24C9575A19}" dt="2022-10-23T16:59:16.716" v="890" actId="20577"/>
          <ac:spMkLst>
            <pc:docMk/>
            <pc:sldMk cId="3073574956" sldId="278"/>
            <ac:spMk id="6" creationId="{4BC8D5E0-3F5C-48D7-1D24-2D9CB1C6D9F8}"/>
          </ac:spMkLst>
        </pc:spChg>
      </pc:sldChg>
      <pc:sldChg chg="addSp delSp modSp add mod">
        <pc:chgData name="Fede Cap" userId="6f7d60affa46a7a7" providerId="LiveId" clId="{25569E62-1F60-453B-9590-0A24C9575A19}" dt="2022-10-25T17:58:05.148" v="3569" actId="255"/>
        <pc:sldMkLst>
          <pc:docMk/>
          <pc:sldMk cId="653961917" sldId="279"/>
        </pc:sldMkLst>
        <pc:spChg chg="add mod">
          <ac:chgData name="Fede Cap" userId="6f7d60affa46a7a7" providerId="LiveId" clId="{25569E62-1F60-453B-9590-0A24C9575A19}" dt="2022-10-25T17:58:05.148" v="3569" actId="255"/>
          <ac:spMkLst>
            <pc:docMk/>
            <pc:sldMk cId="653961917" sldId="279"/>
            <ac:spMk id="2" creationId="{211E340F-A235-B45C-5EFB-6F07BE988E3E}"/>
          </ac:spMkLst>
        </pc:spChg>
        <pc:spChg chg="mod">
          <ac:chgData name="Fede Cap" userId="6f7d60affa46a7a7" providerId="LiveId" clId="{25569E62-1F60-453B-9590-0A24C9575A19}" dt="2022-10-25T17:54:09.103" v="3446" actId="20577"/>
          <ac:spMkLst>
            <pc:docMk/>
            <pc:sldMk cId="653961917" sldId="279"/>
            <ac:spMk id="12" creationId="{D1E6700B-A4B5-7706-C122-321CC096BE88}"/>
          </ac:spMkLst>
        </pc:spChg>
        <pc:spChg chg="del mod">
          <ac:chgData name="Fede Cap" userId="6f7d60affa46a7a7" providerId="LiveId" clId="{25569E62-1F60-453B-9590-0A24C9575A19}" dt="2022-10-25T17:54:00.743" v="3444" actId="478"/>
          <ac:spMkLst>
            <pc:docMk/>
            <pc:sldMk cId="653961917" sldId="279"/>
            <ac:spMk id="14" creationId="{8F07DF54-5CB4-E3B9-DA15-61132C3A8EA0}"/>
          </ac:spMkLst>
        </pc:spChg>
      </pc:sldChg>
      <pc:sldChg chg="addSp delSp modSp new mod ord">
        <pc:chgData name="Fede Cap" userId="6f7d60affa46a7a7" providerId="LiveId" clId="{25569E62-1F60-453B-9590-0A24C9575A19}" dt="2022-10-24T21:04:40.351" v="2298"/>
        <pc:sldMkLst>
          <pc:docMk/>
          <pc:sldMk cId="3886311710" sldId="280"/>
        </pc:sldMkLst>
        <pc:spChg chg="del">
          <ac:chgData name="Fede Cap" userId="6f7d60affa46a7a7" providerId="LiveId" clId="{25569E62-1F60-453B-9590-0A24C9575A19}" dt="2022-10-23T17:05:05.316" v="924" actId="478"/>
          <ac:spMkLst>
            <pc:docMk/>
            <pc:sldMk cId="3886311710" sldId="280"/>
            <ac:spMk id="2" creationId="{14A83B0C-D68B-5EC2-82F0-D23952231FE6}"/>
          </ac:spMkLst>
        </pc:spChg>
        <pc:spChg chg="del">
          <ac:chgData name="Fede Cap" userId="6f7d60affa46a7a7" providerId="LiveId" clId="{25569E62-1F60-453B-9590-0A24C9575A19}" dt="2022-10-23T17:05:07.043" v="925" actId="478"/>
          <ac:spMkLst>
            <pc:docMk/>
            <pc:sldMk cId="3886311710" sldId="280"/>
            <ac:spMk id="3" creationId="{09C28132-E3FE-9A1A-BEC8-475F16E8455B}"/>
          </ac:spMkLst>
        </pc:spChg>
        <pc:spChg chg="add mod">
          <ac:chgData name="Fede Cap" userId="6f7d60affa46a7a7" providerId="LiveId" clId="{25569E62-1F60-453B-9590-0A24C9575A19}" dt="2022-10-24T21:03:55.532" v="2288" actId="20577"/>
          <ac:spMkLst>
            <pc:docMk/>
            <pc:sldMk cId="3886311710" sldId="280"/>
            <ac:spMk id="3" creationId="{6F64BCE6-25F9-50DE-6C9F-8F49EC75833A}"/>
          </ac:spMkLst>
        </pc:spChg>
        <pc:spChg chg="add mod">
          <ac:chgData name="Fede Cap" userId="6f7d60affa46a7a7" providerId="LiveId" clId="{25569E62-1F60-453B-9590-0A24C9575A19}" dt="2022-10-23T17:05:21.306" v="943" actId="20577"/>
          <ac:spMkLst>
            <pc:docMk/>
            <pc:sldMk cId="3886311710" sldId="280"/>
            <ac:spMk id="6" creationId="{178FCBE8-18E3-C4D9-7FA0-CCC890100B64}"/>
          </ac:spMkLst>
        </pc:spChg>
        <pc:picChg chg="add mod">
          <ac:chgData name="Fede Cap" userId="6f7d60affa46a7a7" providerId="LiveId" clId="{25569E62-1F60-453B-9590-0A24C9575A19}" dt="2022-10-24T21:03:18.996" v="2243" actId="1076"/>
          <ac:picMkLst>
            <pc:docMk/>
            <pc:sldMk cId="3886311710" sldId="280"/>
            <ac:picMk id="7" creationId="{19C4EBBD-2BB2-8CB0-904C-801946254DD1}"/>
          </ac:picMkLst>
        </pc:picChg>
        <pc:picChg chg="add mod">
          <ac:chgData name="Fede Cap" userId="6f7d60affa46a7a7" providerId="LiveId" clId="{25569E62-1F60-453B-9590-0A24C9575A19}" dt="2022-10-24T21:04:00.721" v="2290" actId="1076"/>
          <ac:picMkLst>
            <pc:docMk/>
            <pc:sldMk cId="3886311710" sldId="280"/>
            <ac:picMk id="8" creationId="{E96B9185-1049-B9B0-2D8E-67F690E4C4BF}"/>
          </ac:picMkLst>
        </pc:picChg>
        <pc:picChg chg="add mod">
          <ac:chgData name="Fede Cap" userId="6f7d60affa46a7a7" providerId="LiveId" clId="{25569E62-1F60-453B-9590-0A24C9575A19}" dt="2022-10-24T21:04:04.806" v="2295" actId="1035"/>
          <ac:picMkLst>
            <pc:docMk/>
            <pc:sldMk cId="3886311710" sldId="280"/>
            <ac:picMk id="9" creationId="{2D861135-0A8C-7B9A-0CE6-2E8533B173EC}"/>
          </ac:picMkLst>
        </pc:picChg>
        <pc:picChg chg="add mod">
          <ac:chgData name="Fede Cap" userId="6f7d60affa46a7a7" providerId="LiveId" clId="{25569E62-1F60-453B-9590-0A24C9575A19}" dt="2022-10-24T21:03:57.733" v="2289" actId="1076"/>
          <ac:picMkLst>
            <pc:docMk/>
            <pc:sldMk cId="3886311710" sldId="280"/>
            <ac:picMk id="10" creationId="{E893A463-F4BC-188E-99C2-730DAB05F45E}"/>
          </ac:picMkLst>
        </pc:picChg>
      </pc:sldChg>
      <pc:sldChg chg="addSp delSp modSp new mod">
        <pc:chgData name="Fede Cap" userId="6f7d60affa46a7a7" providerId="LiveId" clId="{25569E62-1F60-453B-9590-0A24C9575A19}" dt="2022-10-26T02:00:26.760" v="5123" actId="20577"/>
        <pc:sldMkLst>
          <pc:docMk/>
          <pc:sldMk cId="3221227591" sldId="281"/>
        </pc:sldMkLst>
        <pc:spChg chg="del">
          <ac:chgData name="Fede Cap" userId="6f7d60affa46a7a7" providerId="LiveId" clId="{25569E62-1F60-453B-9590-0A24C9575A19}" dt="2022-10-24T18:51:33.439" v="1889" actId="478"/>
          <ac:spMkLst>
            <pc:docMk/>
            <pc:sldMk cId="3221227591" sldId="281"/>
            <ac:spMk id="2" creationId="{F74DA871-DFF8-C7AC-FE28-9386206E0C21}"/>
          </ac:spMkLst>
        </pc:spChg>
        <pc:spChg chg="del">
          <ac:chgData name="Fede Cap" userId="6f7d60affa46a7a7" providerId="LiveId" clId="{25569E62-1F60-453B-9590-0A24C9575A19}" dt="2022-10-24T18:51:32.776" v="1888" actId="478"/>
          <ac:spMkLst>
            <pc:docMk/>
            <pc:sldMk cId="3221227591" sldId="281"/>
            <ac:spMk id="3" creationId="{81C1EC88-EB13-B8C5-AEF2-21626691C304}"/>
          </ac:spMkLst>
        </pc:spChg>
        <pc:spChg chg="add mod">
          <ac:chgData name="Fede Cap" userId="6f7d60affa46a7a7" providerId="LiveId" clId="{25569E62-1F60-453B-9590-0A24C9575A19}" dt="2022-10-24T18:51:43.187" v="1896" actId="20577"/>
          <ac:spMkLst>
            <pc:docMk/>
            <pc:sldMk cId="3221227591" sldId="281"/>
            <ac:spMk id="6" creationId="{656FAD9F-5D5E-86BB-7670-896C7F5EE727}"/>
          </ac:spMkLst>
        </pc:spChg>
        <pc:spChg chg="add mod">
          <ac:chgData name="Fede Cap" userId="6f7d60affa46a7a7" providerId="LiveId" clId="{25569E62-1F60-453B-9590-0A24C9575A19}" dt="2022-10-26T01:59:13.238" v="5086" actId="20577"/>
          <ac:spMkLst>
            <pc:docMk/>
            <pc:sldMk cId="3221227591" sldId="281"/>
            <ac:spMk id="7" creationId="{662F4455-C82B-C29E-A049-2B8F6711989D}"/>
          </ac:spMkLst>
        </pc:spChg>
        <pc:spChg chg="add mod">
          <ac:chgData name="Fede Cap" userId="6f7d60affa46a7a7" providerId="LiveId" clId="{25569E62-1F60-453B-9590-0A24C9575A19}" dt="2022-10-26T01:59:21.691" v="5087" actId="1076"/>
          <ac:spMkLst>
            <pc:docMk/>
            <pc:sldMk cId="3221227591" sldId="281"/>
            <ac:spMk id="8" creationId="{079B9738-9F50-5B1E-C808-A0D48681A918}"/>
          </ac:spMkLst>
        </pc:spChg>
        <pc:spChg chg="add del mod">
          <ac:chgData name="Fede Cap" userId="6f7d60affa46a7a7" providerId="LiveId" clId="{25569E62-1F60-453B-9590-0A24C9575A19}" dt="2022-10-24T21:18:59.502" v="2863"/>
          <ac:spMkLst>
            <pc:docMk/>
            <pc:sldMk cId="3221227591" sldId="281"/>
            <ac:spMk id="9" creationId="{5A9FC963-2BE3-2B9D-8E55-60D11A835D4F}"/>
          </ac:spMkLst>
        </pc:spChg>
        <pc:spChg chg="add mod">
          <ac:chgData name="Fede Cap" userId="6f7d60affa46a7a7" providerId="LiveId" clId="{25569E62-1F60-453B-9590-0A24C9575A19}" dt="2022-10-26T02:00:26.760" v="5123" actId="20577"/>
          <ac:spMkLst>
            <pc:docMk/>
            <pc:sldMk cId="3221227591" sldId="281"/>
            <ac:spMk id="9" creationId="{C89808E9-97F3-5AFE-8D27-173C7E1C6F78}"/>
          </ac:spMkLst>
        </pc:spChg>
        <pc:spChg chg="add mod">
          <ac:chgData name="Fede Cap" userId="6f7d60affa46a7a7" providerId="LiveId" clId="{25569E62-1F60-453B-9590-0A24C9575A19}" dt="2022-10-26T01:59:24.667" v="5088" actId="1076"/>
          <ac:spMkLst>
            <pc:docMk/>
            <pc:sldMk cId="3221227591" sldId="281"/>
            <ac:spMk id="10" creationId="{4AC2EB75-5974-7CE1-0CC6-F96C4325D3D8}"/>
          </ac:spMkLst>
        </pc:spChg>
        <pc:picChg chg="add mod">
          <ac:chgData name="Fede Cap" userId="6f7d60affa46a7a7" providerId="LiveId" clId="{25569E62-1F60-453B-9590-0A24C9575A19}" dt="2022-10-26T01:58:30.354" v="5068" actId="1076"/>
          <ac:picMkLst>
            <pc:docMk/>
            <pc:sldMk cId="3221227591" sldId="281"/>
            <ac:picMk id="3" creationId="{7060168C-FDFF-7B9D-02DC-5122AB52B3E9}"/>
          </ac:picMkLst>
        </pc:picChg>
      </pc:sldChg>
      <pc:sldChg chg="addSp delSp modSp new mod ord">
        <pc:chgData name="Fede Cap" userId="6f7d60affa46a7a7" providerId="LiveId" clId="{25569E62-1F60-453B-9590-0A24C9575A19}" dt="2022-10-24T21:24:27.395" v="3156"/>
        <pc:sldMkLst>
          <pc:docMk/>
          <pc:sldMk cId="1024042358" sldId="282"/>
        </pc:sldMkLst>
        <pc:spChg chg="del">
          <ac:chgData name="Fede Cap" userId="6f7d60affa46a7a7" providerId="LiveId" clId="{25569E62-1F60-453B-9590-0A24C9575A19}" dt="2022-10-24T20:29:09.845" v="1964" actId="478"/>
          <ac:spMkLst>
            <pc:docMk/>
            <pc:sldMk cId="1024042358" sldId="282"/>
            <ac:spMk id="2" creationId="{9FDB6D9D-947F-95D7-4D17-140761BEB04B}"/>
          </ac:spMkLst>
        </pc:spChg>
        <pc:spChg chg="del">
          <ac:chgData name="Fede Cap" userId="6f7d60affa46a7a7" providerId="LiveId" clId="{25569E62-1F60-453B-9590-0A24C9575A19}" dt="2022-10-24T20:29:11.437" v="1965" actId="478"/>
          <ac:spMkLst>
            <pc:docMk/>
            <pc:sldMk cId="1024042358" sldId="282"/>
            <ac:spMk id="3" creationId="{F3B05F06-361B-D831-1419-3E36676A633C}"/>
          </ac:spMkLst>
        </pc:spChg>
        <pc:spChg chg="add mod">
          <ac:chgData name="Fede Cap" userId="6f7d60affa46a7a7" providerId="LiveId" clId="{25569E62-1F60-453B-9590-0A24C9575A19}" dt="2022-10-24T20:29:24.609" v="1990" actId="20577"/>
          <ac:spMkLst>
            <pc:docMk/>
            <pc:sldMk cId="1024042358" sldId="282"/>
            <ac:spMk id="6" creationId="{20459F8A-4891-BDC3-D54D-DA88C329867C}"/>
          </ac:spMkLst>
        </pc:spChg>
        <pc:spChg chg="add mod">
          <ac:chgData name="Fede Cap" userId="6f7d60affa46a7a7" providerId="LiveId" clId="{25569E62-1F60-453B-9590-0A24C9575A19}" dt="2022-10-24T21:22:58.799" v="3142" actId="2711"/>
          <ac:spMkLst>
            <pc:docMk/>
            <pc:sldMk cId="1024042358" sldId="282"/>
            <ac:spMk id="8" creationId="{9F1B9D0D-3818-B91D-B613-7C9B59D3DFBB}"/>
          </ac:spMkLst>
        </pc:spChg>
        <pc:picChg chg="add mod">
          <ac:chgData name="Fede Cap" userId="6f7d60affa46a7a7" providerId="LiveId" clId="{25569E62-1F60-453B-9590-0A24C9575A19}" dt="2022-10-24T21:23:11.479" v="3147" actId="1076"/>
          <ac:picMkLst>
            <pc:docMk/>
            <pc:sldMk cId="1024042358" sldId="282"/>
            <ac:picMk id="10" creationId="{1C79BF04-1EA1-7EF0-3EB2-7F6256ECB54C}"/>
          </ac:picMkLst>
        </pc:picChg>
      </pc:sldChg>
      <pc:sldChg chg="addSp delSp modSp new mod">
        <pc:chgData name="Fede Cap" userId="6f7d60affa46a7a7" providerId="LiveId" clId="{25569E62-1F60-453B-9590-0A24C9575A19}" dt="2022-10-24T21:05:02.119" v="2317" actId="20577"/>
        <pc:sldMkLst>
          <pc:docMk/>
          <pc:sldMk cId="3985929634" sldId="283"/>
        </pc:sldMkLst>
        <pc:spChg chg="del">
          <ac:chgData name="Fede Cap" userId="6f7d60affa46a7a7" providerId="LiveId" clId="{25569E62-1F60-453B-9590-0A24C9575A19}" dt="2022-10-24T21:04:42.922" v="2299" actId="478"/>
          <ac:spMkLst>
            <pc:docMk/>
            <pc:sldMk cId="3985929634" sldId="283"/>
            <ac:spMk id="2" creationId="{31D79CDD-20FB-5D82-D11B-C59BB35CBC00}"/>
          </ac:spMkLst>
        </pc:spChg>
        <pc:spChg chg="del">
          <ac:chgData name="Fede Cap" userId="6f7d60affa46a7a7" providerId="LiveId" clId="{25569E62-1F60-453B-9590-0A24C9575A19}" dt="2022-10-24T21:04:43.885" v="2300" actId="478"/>
          <ac:spMkLst>
            <pc:docMk/>
            <pc:sldMk cId="3985929634" sldId="283"/>
            <ac:spMk id="3" creationId="{1CA85B88-A120-96D0-8247-C37359968E5F}"/>
          </ac:spMkLst>
        </pc:spChg>
        <pc:spChg chg="add mod">
          <ac:chgData name="Fede Cap" userId="6f7d60affa46a7a7" providerId="LiveId" clId="{25569E62-1F60-453B-9590-0A24C9575A19}" dt="2022-10-24T21:05:02.119" v="2317" actId="20577"/>
          <ac:spMkLst>
            <pc:docMk/>
            <pc:sldMk cId="3985929634" sldId="283"/>
            <ac:spMk id="6" creationId="{17A8F689-C736-051E-096A-E12D4ABF3726}"/>
          </ac:spMkLst>
        </pc:spChg>
      </pc:sldChg>
      <pc:sldChg chg="addSp delSp modSp new mod">
        <pc:chgData name="Fede Cap" userId="6f7d60affa46a7a7" providerId="LiveId" clId="{25569E62-1F60-453B-9590-0A24C9575A19}" dt="2022-10-25T18:13:32.902" v="3899" actId="1076"/>
        <pc:sldMkLst>
          <pc:docMk/>
          <pc:sldMk cId="4075509646" sldId="284"/>
        </pc:sldMkLst>
        <pc:spChg chg="del">
          <ac:chgData name="Fede Cap" userId="6f7d60affa46a7a7" providerId="LiveId" clId="{25569E62-1F60-453B-9590-0A24C9575A19}" dt="2022-10-24T21:05:11.049" v="2320" actId="478"/>
          <ac:spMkLst>
            <pc:docMk/>
            <pc:sldMk cId="4075509646" sldId="284"/>
            <ac:spMk id="2" creationId="{867AA1F8-3F6F-A632-E353-ED4A2BD5AD55}"/>
          </ac:spMkLst>
        </pc:spChg>
        <pc:spChg chg="del">
          <ac:chgData name="Fede Cap" userId="6f7d60affa46a7a7" providerId="LiveId" clId="{25569E62-1F60-453B-9590-0A24C9575A19}" dt="2022-10-24T21:05:09.992" v="2319" actId="478"/>
          <ac:spMkLst>
            <pc:docMk/>
            <pc:sldMk cId="4075509646" sldId="284"/>
            <ac:spMk id="3" creationId="{E9AA6819-F67A-CCA4-F47B-8E4F49965AE1}"/>
          </ac:spMkLst>
        </pc:spChg>
        <pc:spChg chg="add mod">
          <ac:chgData name="Fede Cap" userId="6f7d60affa46a7a7" providerId="LiveId" clId="{25569E62-1F60-453B-9590-0A24C9575A19}" dt="2022-10-24T21:29:01.863" v="3318" actId="20577"/>
          <ac:spMkLst>
            <pc:docMk/>
            <pc:sldMk cId="4075509646" sldId="284"/>
            <ac:spMk id="6" creationId="{24EE4EC8-6D68-C0EB-F3E2-A8CED653EE14}"/>
          </ac:spMkLst>
        </pc:spChg>
        <pc:spChg chg="add mod">
          <ac:chgData name="Fede Cap" userId="6f7d60affa46a7a7" providerId="LiveId" clId="{25569E62-1F60-453B-9590-0A24C9575A19}" dt="2022-10-25T18:13:32.902" v="3899" actId="1076"/>
          <ac:spMkLst>
            <pc:docMk/>
            <pc:sldMk cId="4075509646" sldId="284"/>
            <ac:spMk id="14" creationId="{910AF475-C4A7-7CF3-7DC6-53081A490069}"/>
          </ac:spMkLst>
        </pc:spChg>
        <pc:picChg chg="add del mod">
          <ac:chgData name="Fede Cap" userId="6f7d60affa46a7a7" providerId="LiveId" clId="{25569E62-1F60-453B-9590-0A24C9575A19}" dt="2022-10-24T21:35:07.582" v="3324" actId="478"/>
          <ac:picMkLst>
            <pc:docMk/>
            <pc:sldMk cId="4075509646" sldId="284"/>
            <ac:picMk id="8" creationId="{97A51D22-737F-4575-86BC-CE69E2AC9BC6}"/>
          </ac:picMkLst>
        </pc:picChg>
        <pc:picChg chg="add mod">
          <ac:chgData name="Fede Cap" userId="6f7d60affa46a7a7" providerId="LiveId" clId="{25569E62-1F60-453B-9590-0A24C9575A19}" dt="2022-10-24T21:35:43.508" v="3327" actId="1076"/>
          <ac:picMkLst>
            <pc:docMk/>
            <pc:sldMk cId="4075509646" sldId="284"/>
            <ac:picMk id="10" creationId="{00A62A0B-4648-0C69-869E-F78C44DEFDDD}"/>
          </ac:picMkLst>
        </pc:picChg>
        <pc:picChg chg="add mod">
          <ac:chgData name="Fede Cap" userId="6f7d60affa46a7a7" providerId="LiveId" clId="{25569E62-1F60-453B-9590-0A24C9575A19}" dt="2022-10-24T21:35:38.590" v="3326" actId="1076"/>
          <ac:picMkLst>
            <pc:docMk/>
            <pc:sldMk cId="4075509646" sldId="284"/>
            <ac:picMk id="12" creationId="{A8BF0783-1A5F-0873-278A-FD40E16F1F0A}"/>
          </ac:picMkLst>
        </pc:picChg>
      </pc:sldChg>
      <pc:sldChg chg="addSp delSp modSp add mod ord">
        <pc:chgData name="Fede Cap" userId="6f7d60affa46a7a7" providerId="LiveId" clId="{25569E62-1F60-453B-9590-0A24C9575A19}" dt="2022-10-26T02:45:42.459" v="5454"/>
        <pc:sldMkLst>
          <pc:docMk/>
          <pc:sldMk cId="1985708351" sldId="285"/>
        </pc:sldMkLst>
        <pc:spChg chg="mod">
          <ac:chgData name="Fede Cap" userId="6f7d60affa46a7a7" providerId="LiveId" clId="{25569E62-1F60-453B-9590-0A24C9575A19}" dt="2022-10-24T21:17:55.993" v="2850" actId="20577"/>
          <ac:spMkLst>
            <pc:docMk/>
            <pc:sldMk cId="1985708351" sldId="285"/>
            <ac:spMk id="8" creationId="{6F4DF9A6-23D8-A06C-5E65-5593D42073DF}"/>
          </ac:spMkLst>
        </pc:spChg>
        <pc:spChg chg="del mod">
          <ac:chgData name="Fede Cap" userId="6f7d60affa46a7a7" providerId="LiveId" clId="{25569E62-1F60-453B-9590-0A24C9575A19}" dt="2022-10-24T21:15:06.342" v="2647" actId="478"/>
          <ac:spMkLst>
            <pc:docMk/>
            <pc:sldMk cId="1985708351" sldId="285"/>
            <ac:spMk id="9" creationId="{F6EC1117-BD8A-FAD7-0C76-674E4CD6960C}"/>
          </ac:spMkLst>
        </pc:spChg>
        <pc:spChg chg="add mod ord">
          <ac:chgData name="Fede Cap" userId="6f7d60affa46a7a7" providerId="LiveId" clId="{25569E62-1F60-453B-9590-0A24C9575A19}" dt="2022-10-25T19:50:10.545" v="5024" actId="1076"/>
          <ac:spMkLst>
            <pc:docMk/>
            <pc:sldMk cId="1985708351" sldId="285"/>
            <ac:spMk id="11" creationId="{C5E065C0-22D0-8F92-264D-E8FD95ACEFBA}"/>
          </ac:spMkLst>
        </pc:spChg>
        <pc:spChg chg="add del mod">
          <ac:chgData name="Fede Cap" userId="6f7d60affa46a7a7" providerId="LiveId" clId="{25569E62-1F60-453B-9590-0A24C9575A19}" dt="2022-10-26T01:35:10.002" v="5066" actId="478"/>
          <ac:spMkLst>
            <pc:docMk/>
            <pc:sldMk cId="1985708351" sldId="285"/>
            <ac:spMk id="12" creationId="{BB5BE0D4-22FB-C160-9423-FF8DF76606BC}"/>
          </ac:spMkLst>
        </pc:spChg>
        <pc:picChg chg="del">
          <ac:chgData name="Fede Cap" userId="6f7d60affa46a7a7" providerId="LiveId" clId="{25569E62-1F60-453B-9590-0A24C9575A19}" dt="2022-10-24T21:15:05.147" v="2645" actId="478"/>
          <ac:picMkLst>
            <pc:docMk/>
            <pc:sldMk cId="1985708351" sldId="285"/>
            <ac:picMk id="2" creationId="{8F73AD18-3517-C872-B53A-7F5879860FCF}"/>
          </ac:picMkLst>
        </pc:picChg>
        <pc:picChg chg="add del mod ord">
          <ac:chgData name="Fede Cap" userId="6f7d60affa46a7a7" providerId="LiveId" clId="{25569E62-1F60-453B-9590-0A24C9575A19}" dt="2022-10-25T19:39:42.625" v="5016" actId="478"/>
          <ac:picMkLst>
            <pc:docMk/>
            <pc:sldMk cId="1985708351" sldId="285"/>
            <ac:picMk id="10" creationId="{BE1D880C-9BC8-E0A8-66CA-76D5923C0812}"/>
          </ac:picMkLst>
        </pc:picChg>
        <pc:picChg chg="add del mod ord">
          <ac:chgData name="Fede Cap" userId="6f7d60affa46a7a7" providerId="LiveId" clId="{25569E62-1F60-453B-9590-0A24C9575A19}" dt="2022-10-25T19:49:44.922" v="5020" actId="478"/>
          <ac:picMkLst>
            <pc:docMk/>
            <pc:sldMk cId="1985708351" sldId="285"/>
            <ac:picMk id="14" creationId="{9044030C-CE55-A7A3-0A94-CAB124E89283}"/>
          </ac:picMkLst>
        </pc:picChg>
        <pc:picChg chg="add mod ord">
          <ac:chgData name="Fede Cap" userId="6f7d60affa46a7a7" providerId="LiveId" clId="{25569E62-1F60-453B-9590-0A24C9575A19}" dt="2022-10-26T01:35:06.651" v="5065" actId="1076"/>
          <ac:picMkLst>
            <pc:docMk/>
            <pc:sldMk cId="1985708351" sldId="285"/>
            <ac:picMk id="16" creationId="{324C5280-55E3-B11A-E81D-2C67EC897F28}"/>
          </ac:picMkLst>
        </pc:picChg>
      </pc:sldChg>
      <pc:sldChg chg="addSp delSp modSp add mod ord">
        <pc:chgData name="Fede Cap" userId="6f7d60affa46a7a7" providerId="LiveId" clId="{25569E62-1F60-453B-9590-0A24C9575A19}" dt="2022-10-26T13:31:47.186" v="5491" actId="20577"/>
        <pc:sldMkLst>
          <pc:docMk/>
          <pc:sldMk cId="1018955602" sldId="286"/>
        </pc:sldMkLst>
        <pc:spChg chg="add mod">
          <ac:chgData name="Fede Cap" userId="6f7d60affa46a7a7" providerId="LiveId" clId="{25569E62-1F60-453B-9590-0A24C9575A19}" dt="2022-10-26T13:31:47.186" v="5491" actId="20577"/>
          <ac:spMkLst>
            <pc:docMk/>
            <pc:sldMk cId="1018955602" sldId="286"/>
            <ac:spMk id="2" creationId="{D8C7D535-3B9D-E501-BFF1-B30CCAC55971}"/>
          </ac:spMkLst>
        </pc:spChg>
        <pc:spChg chg="mod">
          <ac:chgData name="Fede Cap" userId="6f7d60affa46a7a7" providerId="LiveId" clId="{25569E62-1F60-453B-9590-0A24C9575A19}" dt="2022-10-24T21:28:19.585" v="3282" actId="1076"/>
          <ac:spMkLst>
            <pc:docMk/>
            <pc:sldMk cId="1018955602" sldId="286"/>
            <ac:spMk id="5" creationId="{89A9F89D-AB9B-DA91-696B-4EC630F0C910}"/>
          </ac:spMkLst>
        </pc:spChg>
        <pc:spChg chg="add mod">
          <ac:chgData name="Fede Cap" userId="6f7d60affa46a7a7" providerId="LiveId" clId="{25569E62-1F60-453B-9590-0A24C9575A19}" dt="2022-10-24T21:26:40.050" v="3235" actId="14100"/>
          <ac:spMkLst>
            <pc:docMk/>
            <pc:sldMk cId="1018955602" sldId="286"/>
            <ac:spMk id="7" creationId="{2FDE54B0-7225-2E1E-BD6C-9F21614CAFFC}"/>
          </ac:spMkLst>
        </pc:spChg>
        <pc:spChg chg="add del mod">
          <ac:chgData name="Fede Cap" userId="6f7d60affa46a7a7" providerId="LiveId" clId="{25569E62-1F60-453B-9590-0A24C9575A19}" dt="2022-10-24T21:27:12.130" v="3273" actId="20577"/>
          <ac:spMkLst>
            <pc:docMk/>
            <pc:sldMk cId="1018955602" sldId="286"/>
            <ac:spMk id="11" creationId="{58CAF634-14FE-C58B-BAF2-982C84CF990D}"/>
          </ac:spMkLst>
        </pc:spChg>
        <pc:spChg chg="add del mod">
          <ac:chgData name="Fede Cap" userId="6f7d60affa46a7a7" providerId="LiveId" clId="{25569E62-1F60-453B-9590-0A24C9575A19}" dt="2022-10-26T02:08:04.276" v="5184" actId="478"/>
          <ac:spMkLst>
            <pc:docMk/>
            <pc:sldMk cId="1018955602" sldId="286"/>
            <ac:spMk id="17" creationId="{8FEC30EF-810F-7710-FD0D-73BC9E599D1C}"/>
          </ac:spMkLst>
        </pc:spChg>
        <pc:picChg chg="add mod">
          <ac:chgData name="Fede Cap" userId="6f7d60affa46a7a7" providerId="LiveId" clId="{25569E62-1F60-453B-9590-0A24C9575A19}" dt="2022-10-24T21:27:54.931" v="3277" actId="1076"/>
          <ac:picMkLst>
            <pc:docMk/>
            <pc:sldMk cId="1018955602" sldId="286"/>
            <ac:picMk id="3" creationId="{5DB7F1DD-0931-843C-85CA-9DD4CA519A1F}"/>
          </ac:picMkLst>
        </pc:picChg>
        <pc:picChg chg="del">
          <ac:chgData name="Fede Cap" userId="6f7d60affa46a7a7" providerId="LiveId" clId="{25569E62-1F60-453B-9590-0A24C9575A19}" dt="2022-10-24T21:23:18.151" v="3149" actId="478"/>
          <ac:picMkLst>
            <pc:docMk/>
            <pc:sldMk cId="1018955602" sldId="286"/>
            <ac:picMk id="10" creationId="{1C79BF04-1EA1-7EF0-3EB2-7F6256ECB54C}"/>
          </ac:picMkLst>
        </pc:picChg>
        <pc:cxnChg chg="add mod">
          <ac:chgData name="Fede Cap" userId="6f7d60affa46a7a7" providerId="LiveId" clId="{25569E62-1F60-453B-9590-0A24C9575A19}" dt="2022-10-24T21:26:10.973" v="3173" actId="1076"/>
          <ac:cxnSpMkLst>
            <pc:docMk/>
            <pc:sldMk cId="1018955602" sldId="286"/>
            <ac:cxnSpMk id="9" creationId="{6F739040-3D1E-DF80-35D6-581570A1A01E}"/>
          </ac:cxnSpMkLst>
        </pc:cxnChg>
        <pc:cxnChg chg="add del mod">
          <ac:chgData name="Fede Cap" userId="6f7d60affa46a7a7" providerId="LiveId" clId="{25569E62-1F60-453B-9590-0A24C9575A19}" dt="2022-10-24T21:27:00.800" v="3244" actId="14100"/>
          <ac:cxnSpMkLst>
            <pc:docMk/>
            <pc:sldMk cId="1018955602" sldId="286"/>
            <ac:cxnSpMk id="12" creationId="{3CECD8E7-01F3-D60E-2ECC-E5691BA9D758}"/>
          </ac:cxnSpMkLst>
        </pc:cxnChg>
      </pc:sldChg>
      <pc:sldChg chg="addSp delSp modSp new del mod">
        <pc:chgData name="Fede Cap" userId="6f7d60affa46a7a7" providerId="LiveId" clId="{25569E62-1F60-453B-9590-0A24C9575A19}" dt="2022-10-24T21:46:05.120" v="3376" actId="2696"/>
        <pc:sldMkLst>
          <pc:docMk/>
          <pc:sldMk cId="348191670" sldId="287"/>
        </pc:sldMkLst>
        <pc:spChg chg="del">
          <ac:chgData name="Fede Cap" userId="6f7d60affa46a7a7" providerId="LiveId" clId="{25569E62-1F60-453B-9590-0A24C9575A19}" dt="2022-10-24T21:36:52.078" v="3341" actId="478"/>
          <ac:spMkLst>
            <pc:docMk/>
            <pc:sldMk cId="348191670" sldId="287"/>
            <ac:spMk id="2" creationId="{B0EBBAD7-C415-68CE-EBCA-F2401AB52555}"/>
          </ac:spMkLst>
        </pc:spChg>
        <pc:spChg chg="del">
          <ac:chgData name="Fede Cap" userId="6f7d60affa46a7a7" providerId="LiveId" clId="{25569E62-1F60-453B-9590-0A24C9575A19}" dt="2022-10-24T21:36:53.495" v="3342" actId="478"/>
          <ac:spMkLst>
            <pc:docMk/>
            <pc:sldMk cId="348191670" sldId="287"/>
            <ac:spMk id="3" creationId="{16CA4652-D04A-879D-4E2A-F921B7F226D9}"/>
          </ac:spMkLst>
        </pc:spChg>
        <pc:spChg chg="add mod">
          <ac:chgData name="Fede Cap" userId="6f7d60affa46a7a7" providerId="LiveId" clId="{25569E62-1F60-453B-9590-0A24C9575A19}" dt="2022-10-24T21:37:08.969" v="3369" actId="20577"/>
          <ac:spMkLst>
            <pc:docMk/>
            <pc:sldMk cId="348191670" sldId="287"/>
            <ac:spMk id="6" creationId="{C983BA1F-A7BA-A356-4FC7-6156C561F133}"/>
          </ac:spMkLst>
        </pc:spChg>
      </pc:sldChg>
      <pc:sldChg chg="add">
        <pc:chgData name="Fede Cap" userId="6f7d60affa46a7a7" providerId="LiveId" clId="{25569E62-1F60-453B-9590-0A24C9575A19}" dt="2022-10-25T17:52:55.259" v="3428" actId="2890"/>
        <pc:sldMkLst>
          <pc:docMk/>
          <pc:sldMk cId="3491362829" sldId="287"/>
        </pc:sldMkLst>
      </pc:sldChg>
      <pc:sldChg chg="addSp delSp modSp new mod">
        <pc:chgData name="Fede Cap" userId="6f7d60affa46a7a7" providerId="LiveId" clId="{25569E62-1F60-453B-9590-0A24C9575A19}" dt="2022-10-25T18:30:48.927" v="4802" actId="1076"/>
        <pc:sldMkLst>
          <pc:docMk/>
          <pc:sldMk cId="2634831117" sldId="288"/>
        </pc:sldMkLst>
        <pc:spChg chg="del">
          <ac:chgData name="Fede Cap" userId="6f7d60affa46a7a7" providerId="LiveId" clId="{25569E62-1F60-453B-9590-0A24C9575A19}" dt="2022-10-25T18:19:08.656" v="4326" actId="478"/>
          <ac:spMkLst>
            <pc:docMk/>
            <pc:sldMk cId="2634831117" sldId="288"/>
            <ac:spMk id="2" creationId="{E2A562C8-ADA2-2E1A-806C-82A572D7BC0E}"/>
          </ac:spMkLst>
        </pc:spChg>
        <pc:spChg chg="del">
          <ac:chgData name="Fede Cap" userId="6f7d60affa46a7a7" providerId="LiveId" clId="{25569E62-1F60-453B-9590-0A24C9575A19}" dt="2022-10-25T18:19:10.174" v="4327" actId="478"/>
          <ac:spMkLst>
            <pc:docMk/>
            <pc:sldMk cId="2634831117" sldId="288"/>
            <ac:spMk id="3" creationId="{09E18341-E8FB-F08D-13DA-723E06B37EB1}"/>
          </ac:spMkLst>
        </pc:spChg>
        <pc:spChg chg="add mod">
          <ac:chgData name="Fede Cap" userId="6f7d60affa46a7a7" providerId="LiveId" clId="{25569E62-1F60-453B-9590-0A24C9575A19}" dt="2022-10-25T18:19:24.368" v="4360" actId="20577"/>
          <ac:spMkLst>
            <pc:docMk/>
            <pc:sldMk cId="2634831117" sldId="288"/>
            <ac:spMk id="6" creationId="{13306780-221A-693F-DDC7-2B8F81766B78}"/>
          </ac:spMkLst>
        </pc:spChg>
        <pc:spChg chg="add mod">
          <ac:chgData name="Fede Cap" userId="6f7d60affa46a7a7" providerId="LiveId" clId="{25569E62-1F60-453B-9590-0A24C9575A19}" dt="2022-10-25T18:20:10.509" v="4437" actId="14100"/>
          <ac:spMkLst>
            <pc:docMk/>
            <pc:sldMk cId="2634831117" sldId="288"/>
            <ac:spMk id="9" creationId="{3F9AD779-5983-8102-E8DE-7B4D596F2BDE}"/>
          </ac:spMkLst>
        </pc:spChg>
        <pc:spChg chg="add mod">
          <ac:chgData name="Fede Cap" userId="6f7d60affa46a7a7" providerId="LiveId" clId="{25569E62-1F60-453B-9590-0A24C9575A19}" dt="2022-10-25T18:20:58.338" v="4450" actId="20577"/>
          <ac:spMkLst>
            <pc:docMk/>
            <pc:sldMk cId="2634831117" sldId="288"/>
            <ac:spMk id="11" creationId="{9D1AA914-F833-EFE3-26E0-4693120A1505}"/>
          </ac:spMkLst>
        </pc:spChg>
        <pc:spChg chg="add mod">
          <ac:chgData name="Fede Cap" userId="6f7d60affa46a7a7" providerId="LiveId" clId="{25569E62-1F60-453B-9590-0A24C9575A19}" dt="2022-10-25T18:30:45.854" v="4801" actId="20577"/>
          <ac:spMkLst>
            <pc:docMk/>
            <pc:sldMk cId="2634831117" sldId="288"/>
            <ac:spMk id="12" creationId="{AA3F9A2D-8B61-7742-6F43-C31EFE0DE9F4}"/>
          </ac:spMkLst>
        </pc:spChg>
        <pc:picChg chg="add mod">
          <ac:chgData name="Fede Cap" userId="6f7d60affa46a7a7" providerId="LiveId" clId="{25569E62-1F60-453B-9590-0A24C9575A19}" dt="2022-10-25T18:20:16.692" v="4438" actId="1076"/>
          <ac:picMkLst>
            <pc:docMk/>
            <pc:sldMk cId="2634831117" sldId="288"/>
            <ac:picMk id="7" creationId="{A7A486A0-9D45-4984-CD95-E5DAC2EDFF7F}"/>
          </ac:picMkLst>
        </pc:picChg>
        <pc:picChg chg="add mod">
          <ac:chgData name="Fede Cap" userId="6f7d60affa46a7a7" providerId="LiveId" clId="{25569E62-1F60-453B-9590-0A24C9575A19}" dt="2022-10-25T18:21:06.629" v="4451" actId="1076"/>
          <ac:picMkLst>
            <pc:docMk/>
            <pc:sldMk cId="2634831117" sldId="288"/>
            <ac:picMk id="8" creationId="{5BA90927-E338-382D-958F-86FB95E325B3}"/>
          </ac:picMkLst>
        </pc:picChg>
        <pc:picChg chg="add del mod">
          <ac:chgData name="Fede Cap" userId="6f7d60affa46a7a7" providerId="LiveId" clId="{25569E62-1F60-453B-9590-0A24C9575A19}" dt="2022-10-25T18:20:35.278" v="4440" actId="478"/>
          <ac:picMkLst>
            <pc:docMk/>
            <pc:sldMk cId="2634831117" sldId="288"/>
            <ac:picMk id="10" creationId="{2FDF39E9-7BED-8364-6664-2B3C5A9DB98B}"/>
          </ac:picMkLst>
        </pc:picChg>
        <pc:picChg chg="add mod">
          <ac:chgData name="Fede Cap" userId="6f7d60affa46a7a7" providerId="LiveId" clId="{25569E62-1F60-453B-9590-0A24C9575A19}" dt="2022-10-25T18:30:48.927" v="4802" actId="1076"/>
          <ac:picMkLst>
            <pc:docMk/>
            <pc:sldMk cId="2634831117" sldId="288"/>
            <ac:picMk id="14" creationId="{010D2BDC-DC61-F5DC-5128-34DE5FC4721E}"/>
          </ac:picMkLst>
        </pc:picChg>
      </pc:sldChg>
      <pc:sldChg chg="addSp delSp modSp add mod setBg">
        <pc:chgData name="Fede Cap" userId="6f7d60affa46a7a7" providerId="LiveId" clId="{25569E62-1F60-453B-9590-0A24C9575A19}" dt="2022-10-26T14:12:15.905" v="5541" actId="20577"/>
        <pc:sldMkLst>
          <pc:docMk/>
          <pc:sldMk cId="3104963381" sldId="289"/>
        </pc:sldMkLst>
        <pc:spChg chg="add del mod">
          <ac:chgData name="Fede Cap" userId="6f7d60affa46a7a7" providerId="LiveId" clId="{25569E62-1F60-453B-9590-0A24C9575A19}" dt="2022-10-25T18:24:09.455" v="4658" actId="478"/>
          <ac:spMkLst>
            <pc:docMk/>
            <pc:sldMk cId="3104963381" sldId="289"/>
            <ac:spMk id="3" creationId="{790850A8-4478-6253-DD1E-C39D772EF736}"/>
          </ac:spMkLst>
        </pc:spChg>
        <pc:spChg chg="add mod">
          <ac:chgData name="Fede Cap" userId="6f7d60affa46a7a7" providerId="LiveId" clId="{25569E62-1F60-453B-9590-0A24C9575A19}" dt="2022-10-26T14:12:15.905" v="5541" actId="20577"/>
          <ac:spMkLst>
            <pc:docMk/>
            <pc:sldMk cId="3104963381" sldId="289"/>
            <ac:spMk id="4" creationId="{E8287392-028B-EACD-91F3-39AD5F25AFBE}"/>
          </ac:spMkLst>
        </pc:spChg>
        <pc:spChg chg="del mod">
          <ac:chgData name="Fede Cap" userId="6f7d60affa46a7a7" providerId="LiveId" clId="{25569E62-1F60-453B-9590-0A24C9575A19}" dt="2022-10-25T18:24:02.830" v="4656" actId="478"/>
          <ac:spMkLst>
            <pc:docMk/>
            <pc:sldMk cId="3104963381" sldId="289"/>
            <ac:spMk id="13" creationId="{8041DA16-4961-8DBA-FA00-9D2E5B36DA10}"/>
          </ac:spMkLst>
        </pc:spChg>
        <pc:spChg chg="del">
          <ac:chgData name="Fede Cap" userId="6f7d60affa46a7a7" providerId="LiveId" clId="{25569E62-1F60-453B-9590-0A24C9575A19}" dt="2022-10-26T14:11:58.708" v="5515" actId="478"/>
          <ac:spMkLst>
            <pc:docMk/>
            <pc:sldMk cId="3104963381" sldId="289"/>
            <ac:spMk id="16" creationId="{FC92A8E9-AFD3-3F91-5512-2EB2570DB6D3}"/>
          </ac:spMkLst>
        </pc:spChg>
        <pc:picChg chg="add mod ord">
          <ac:chgData name="Fede Cap" userId="6f7d60affa46a7a7" providerId="LiveId" clId="{25569E62-1F60-453B-9590-0A24C9575A19}" dt="2022-10-26T14:11:06.557" v="5503" actId="1076"/>
          <ac:picMkLst>
            <pc:docMk/>
            <pc:sldMk cId="3104963381" sldId="289"/>
            <ac:picMk id="5" creationId="{4FF83288-BC96-A09A-7298-09C498C64AD1}"/>
          </ac:picMkLst>
        </pc:picChg>
        <pc:picChg chg="mod">
          <ac:chgData name="Fede Cap" userId="6f7d60affa46a7a7" providerId="LiveId" clId="{25569E62-1F60-453B-9590-0A24C9575A19}" dt="2022-10-25T18:23:45.539" v="4655" actId="14100"/>
          <ac:picMkLst>
            <pc:docMk/>
            <pc:sldMk cId="3104963381" sldId="289"/>
            <ac:picMk id="6" creationId="{1EDE7326-A485-7FBC-AC82-F9581DCB8B73}"/>
          </ac:picMkLst>
        </pc:picChg>
        <pc:picChg chg="add mod ord">
          <ac:chgData name="Fede Cap" userId="6f7d60affa46a7a7" providerId="LiveId" clId="{25569E62-1F60-453B-9590-0A24C9575A19}" dt="2022-10-26T14:11:46.657" v="5514" actId="1076"/>
          <ac:picMkLst>
            <pc:docMk/>
            <pc:sldMk cId="3104963381" sldId="289"/>
            <ac:picMk id="7" creationId="{AAEE9553-579F-8894-BB16-BBD77FC07043}"/>
          </ac:picMkLst>
        </pc:picChg>
        <pc:picChg chg="del">
          <ac:chgData name="Fede Cap" userId="6f7d60affa46a7a7" providerId="LiveId" clId="{25569E62-1F60-453B-9590-0A24C9575A19}" dt="2022-10-26T14:11:08.148" v="5504" actId="478"/>
          <ac:picMkLst>
            <pc:docMk/>
            <pc:sldMk cId="3104963381" sldId="289"/>
            <ac:picMk id="8" creationId="{C8437426-80DC-6968-BC2E-AA4D250A20E3}"/>
          </ac:picMkLst>
        </pc:picChg>
        <pc:picChg chg="del">
          <ac:chgData name="Fede Cap" userId="6f7d60affa46a7a7" providerId="LiveId" clId="{25569E62-1F60-453B-9590-0A24C9575A19}" dt="2022-10-26T14:10:52.941" v="5498" actId="478"/>
          <ac:picMkLst>
            <pc:docMk/>
            <pc:sldMk cId="3104963381" sldId="289"/>
            <ac:picMk id="12" creationId="{7AF764FC-DBE4-3C7F-B3BC-41FC04E9B78F}"/>
          </ac:picMkLst>
        </pc:picChg>
      </pc:sldChg>
      <pc:sldChg chg="addSp delSp modSp new del mod">
        <pc:chgData name="Fede Cap" userId="6f7d60affa46a7a7" providerId="LiveId" clId="{25569E62-1F60-453B-9590-0A24C9575A19}" dt="2022-10-26T02:45:55.479" v="5457" actId="2696"/>
        <pc:sldMkLst>
          <pc:docMk/>
          <pc:sldMk cId="3215176011" sldId="290"/>
        </pc:sldMkLst>
        <pc:spChg chg="del">
          <ac:chgData name="Fede Cap" userId="6f7d60affa46a7a7" providerId="LiveId" clId="{25569E62-1F60-453B-9590-0A24C9575A19}" dt="2022-10-26T00:07:48.658" v="5027" actId="478"/>
          <ac:spMkLst>
            <pc:docMk/>
            <pc:sldMk cId="3215176011" sldId="290"/>
            <ac:spMk id="2" creationId="{F82F959D-3F20-9454-1958-643439FCCEFE}"/>
          </ac:spMkLst>
        </pc:spChg>
        <pc:spChg chg="del">
          <ac:chgData name="Fede Cap" userId="6f7d60affa46a7a7" providerId="LiveId" clId="{25569E62-1F60-453B-9590-0A24C9575A19}" dt="2022-10-26T00:07:47.250" v="5026" actId="478"/>
          <ac:spMkLst>
            <pc:docMk/>
            <pc:sldMk cId="3215176011" sldId="290"/>
            <ac:spMk id="3" creationId="{A971D3DD-A745-1355-B1AF-460A4197ED82}"/>
          </ac:spMkLst>
        </pc:spChg>
        <pc:spChg chg="add mod">
          <ac:chgData name="Fede Cap" userId="6f7d60affa46a7a7" providerId="LiveId" clId="{25569E62-1F60-453B-9590-0A24C9575A19}" dt="2022-10-26T00:08:12.820" v="5031" actId="1076"/>
          <ac:spMkLst>
            <pc:docMk/>
            <pc:sldMk cId="3215176011" sldId="290"/>
            <ac:spMk id="8" creationId="{42C463AE-344F-F9E3-D16A-12256A5669DF}"/>
          </ac:spMkLst>
        </pc:spChg>
        <pc:spChg chg="add mod">
          <ac:chgData name="Fede Cap" userId="6f7d60affa46a7a7" providerId="LiveId" clId="{25569E62-1F60-453B-9590-0A24C9575A19}" dt="2022-10-26T00:08:07.997" v="5030" actId="1076"/>
          <ac:spMkLst>
            <pc:docMk/>
            <pc:sldMk cId="3215176011" sldId="290"/>
            <ac:spMk id="11" creationId="{9FF7292C-99A9-6593-E9F3-AA465638BE00}"/>
          </ac:spMkLst>
        </pc:spChg>
        <pc:picChg chg="add">
          <ac:chgData name="Fede Cap" userId="6f7d60affa46a7a7" providerId="LiveId" clId="{25569E62-1F60-453B-9590-0A24C9575A19}" dt="2022-10-26T00:07:49.737" v="5028" actId="22"/>
          <ac:picMkLst>
            <pc:docMk/>
            <pc:sldMk cId="3215176011" sldId="290"/>
            <ac:picMk id="7" creationId="{54C98C5E-2786-BCB9-F1FA-E1356D98C406}"/>
          </ac:picMkLst>
        </pc:picChg>
        <pc:picChg chg="add mod">
          <ac:chgData name="Fede Cap" userId="6f7d60affa46a7a7" providerId="LiveId" clId="{25569E62-1F60-453B-9590-0A24C9575A19}" dt="2022-10-26T00:08:07.997" v="5030" actId="1076"/>
          <ac:picMkLst>
            <pc:docMk/>
            <pc:sldMk cId="3215176011" sldId="290"/>
            <ac:picMk id="9" creationId="{9F52F6AD-EE9B-19D1-18BC-32B6E3A70DEC}"/>
          </ac:picMkLst>
        </pc:picChg>
        <pc:picChg chg="add mod">
          <ac:chgData name="Fede Cap" userId="6f7d60affa46a7a7" providerId="LiveId" clId="{25569E62-1F60-453B-9590-0A24C9575A19}" dt="2022-10-26T00:08:07.997" v="5030" actId="1076"/>
          <ac:picMkLst>
            <pc:docMk/>
            <pc:sldMk cId="3215176011" sldId="290"/>
            <ac:picMk id="10" creationId="{ED941434-2E75-CEBF-55F5-5FAF6EF33196}"/>
          </ac:picMkLst>
        </pc:picChg>
      </pc:sldChg>
      <pc:sldChg chg="addSp delSp modSp new mod ord">
        <pc:chgData name="Fede Cap" userId="6f7d60affa46a7a7" providerId="LiveId" clId="{25569E62-1F60-453B-9590-0A24C9575A19}" dt="2022-10-26T02:45:45.460" v="5456"/>
        <pc:sldMkLst>
          <pc:docMk/>
          <pc:sldMk cId="2596746978" sldId="291"/>
        </pc:sldMkLst>
        <pc:spChg chg="del">
          <ac:chgData name="Fede Cap" userId="6f7d60affa46a7a7" providerId="LiveId" clId="{25569E62-1F60-453B-9590-0A24C9575A19}" dt="2022-10-26T02:04:45.234" v="5128" actId="478"/>
          <ac:spMkLst>
            <pc:docMk/>
            <pc:sldMk cId="2596746978" sldId="291"/>
            <ac:spMk id="2" creationId="{0A760F43-EAA6-2F35-3B2B-D48F0B253686}"/>
          </ac:spMkLst>
        </pc:spChg>
        <pc:spChg chg="del">
          <ac:chgData name="Fede Cap" userId="6f7d60affa46a7a7" providerId="LiveId" clId="{25569E62-1F60-453B-9590-0A24C9575A19}" dt="2022-10-26T02:04:44.019" v="5127" actId="478"/>
          <ac:spMkLst>
            <pc:docMk/>
            <pc:sldMk cId="2596746978" sldId="291"/>
            <ac:spMk id="3" creationId="{1A72A3EE-4E0F-6D5E-E347-F76AC959478D}"/>
          </ac:spMkLst>
        </pc:spChg>
        <pc:spChg chg="add mod">
          <ac:chgData name="Fede Cap" userId="6f7d60affa46a7a7" providerId="LiveId" clId="{25569E62-1F60-453B-9590-0A24C9575A19}" dt="2022-10-26T02:39:32.867" v="5444" actId="1076"/>
          <ac:spMkLst>
            <pc:docMk/>
            <pc:sldMk cId="2596746978" sldId="291"/>
            <ac:spMk id="10" creationId="{96049C47-8ED4-48A7-1AB7-D0BE696E645B}"/>
          </ac:spMkLst>
        </pc:spChg>
        <pc:spChg chg="add del mod">
          <ac:chgData name="Fede Cap" userId="6f7d60affa46a7a7" providerId="LiveId" clId="{25569E62-1F60-453B-9590-0A24C9575A19}" dt="2022-10-26T02:39:19.871" v="5441" actId="478"/>
          <ac:spMkLst>
            <pc:docMk/>
            <pc:sldMk cId="2596746978" sldId="291"/>
            <ac:spMk id="11" creationId="{60EE9D44-77A9-BD8F-4F39-96D092428D27}"/>
          </ac:spMkLst>
        </pc:spChg>
        <pc:spChg chg="add del mod">
          <ac:chgData name="Fede Cap" userId="6f7d60affa46a7a7" providerId="LiveId" clId="{25569E62-1F60-453B-9590-0A24C9575A19}" dt="2022-10-26T02:39:21.465" v="5442" actId="478"/>
          <ac:spMkLst>
            <pc:docMk/>
            <pc:sldMk cId="2596746978" sldId="291"/>
            <ac:spMk id="12" creationId="{57420B36-7DCB-7A57-10AD-489DECC15462}"/>
          </ac:spMkLst>
        </pc:spChg>
        <pc:spChg chg="add del mod">
          <ac:chgData name="Fede Cap" userId="6f7d60affa46a7a7" providerId="LiveId" clId="{25569E62-1F60-453B-9590-0A24C9575A19}" dt="2022-10-26T02:43:15.348" v="5449" actId="478"/>
          <ac:spMkLst>
            <pc:docMk/>
            <pc:sldMk cId="2596746978" sldId="291"/>
            <ac:spMk id="13" creationId="{D98BF779-5412-113F-4DA6-B75F04E0BA72}"/>
          </ac:spMkLst>
        </pc:spChg>
        <pc:spChg chg="add del mod">
          <ac:chgData name="Fede Cap" userId="6f7d60affa46a7a7" providerId="LiveId" clId="{25569E62-1F60-453B-9590-0A24C9575A19}" dt="2022-10-26T02:43:12.767" v="5448" actId="478"/>
          <ac:spMkLst>
            <pc:docMk/>
            <pc:sldMk cId="2596746978" sldId="291"/>
            <ac:spMk id="14" creationId="{3604C8AD-92A2-1A18-5572-0E617A0C958E}"/>
          </ac:spMkLst>
        </pc:spChg>
        <pc:spChg chg="add mod">
          <ac:chgData name="Fede Cap" userId="6f7d60affa46a7a7" providerId="LiveId" clId="{25569E62-1F60-453B-9590-0A24C9575A19}" dt="2022-10-26T02:06:47.195" v="5182"/>
          <ac:spMkLst>
            <pc:docMk/>
            <pc:sldMk cId="2596746978" sldId="291"/>
            <ac:spMk id="15" creationId="{E0DA0D75-05C2-586C-FAE7-CC9203776B67}"/>
          </ac:spMkLst>
        </pc:spChg>
        <pc:spChg chg="add mod">
          <ac:chgData name="Fede Cap" userId="6f7d60affa46a7a7" providerId="LiveId" clId="{25569E62-1F60-453B-9590-0A24C9575A19}" dt="2022-10-26T02:44:10.637" v="5452"/>
          <ac:spMkLst>
            <pc:docMk/>
            <pc:sldMk cId="2596746978" sldId="291"/>
            <ac:spMk id="20" creationId="{9F27F5E3-96CC-0A16-13B8-36776DED0761}"/>
          </ac:spMkLst>
        </pc:spChg>
        <pc:picChg chg="add del mod">
          <ac:chgData name="Fede Cap" userId="6f7d60affa46a7a7" providerId="LiveId" clId="{25569E62-1F60-453B-9590-0A24C9575A19}" dt="2022-10-26T02:38:54.930" v="5432" actId="478"/>
          <ac:picMkLst>
            <pc:docMk/>
            <pc:sldMk cId="2596746978" sldId="291"/>
            <ac:picMk id="7" creationId="{7E000FA3-F92E-1551-9D10-74DB8D455864}"/>
          </ac:picMkLst>
        </pc:picChg>
        <pc:picChg chg="add mod">
          <ac:chgData name="Fede Cap" userId="6f7d60affa46a7a7" providerId="LiveId" clId="{25569E62-1F60-453B-9590-0A24C9575A19}" dt="2022-10-26T02:39:32.867" v="5444" actId="1076"/>
          <ac:picMkLst>
            <pc:docMk/>
            <pc:sldMk cId="2596746978" sldId="291"/>
            <ac:picMk id="8" creationId="{49C6F1B9-3BEA-830C-A2A5-46795EA8820C}"/>
          </ac:picMkLst>
        </pc:picChg>
        <pc:picChg chg="add mod">
          <ac:chgData name="Fede Cap" userId="6f7d60affa46a7a7" providerId="LiveId" clId="{25569E62-1F60-453B-9590-0A24C9575A19}" dt="2022-10-26T02:39:32.867" v="5444" actId="1076"/>
          <ac:picMkLst>
            <pc:docMk/>
            <pc:sldMk cId="2596746978" sldId="291"/>
            <ac:picMk id="9" creationId="{00D369C6-F867-6EF3-7137-9CD36F1A0904}"/>
          </ac:picMkLst>
        </pc:picChg>
        <pc:picChg chg="add del mod ord">
          <ac:chgData name="Fede Cap" userId="6f7d60affa46a7a7" providerId="LiveId" clId="{25569E62-1F60-453B-9590-0A24C9575A19}" dt="2022-10-26T02:43:08.162" v="5447" actId="478"/>
          <ac:picMkLst>
            <pc:docMk/>
            <pc:sldMk cId="2596746978" sldId="291"/>
            <ac:picMk id="17" creationId="{D6BE0E42-6B4F-00AC-E697-CA8F6B836F6C}"/>
          </ac:picMkLst>
        </pc:picChg>
        <pc:picChg chg="add mod">
          <ac:chgData name="Fede Cap" userId="6f7d60affa46a7a7" providerId="LiveId" clId="{25569E62-1F60-453B-9590-0A24C9575A19}" dt="2022-10-26T02:43:50.667" v="5451" actId="1076"/>
          <ac:picMkLst>
            <pc:docMk/>
            <pc:sldMk cId="2596746978" sldId="291"/>
            <ac:picMk id="19" creationId="{DD78881D-085F-5F15-5A65-58BA7634E174}"/>
          </ac:picMkLst>
        </pc:picChg>
      </pc:sldChg>
      <pc:sldChg chg="addSp delSp modSp new del">
        <pc:chgData name="Fede Cap" userId="6f7d60affa46a7a7" providerId="LiveId" clId="{25569E62-1F60-453B-9590-0A24C9575A19}" dt="2022-10-26T02:47:04.177" v="5462" actId="2696"/>
        <pc:sldMkLst>
          <pc:docMk/>
          <pc:sldMk cId="43056044" sldId="292"/>
        </pc:sldMkLst>
        <pc:spChg chg="add del mod">
          <ac:chgData name="Fede Cap" userId="6f7d60affa46a7a7" providerId="LiveId" clId="{25569E62-1F60-453B-9590-0A24C9575A19}" dt="2022-10-26T02:46:52.681" v="5460"/>
          <ac:spMkLst>
            <pc:docMk/>
            <pc:sldMk cId="43056044" sldId="292"/>
            <ac:spMk id="6" creationId="{83233629-6DB3-D514-A256-7F6A1152FEAC}"/>
          </ac:spMkLst>
        </pc:spChg>
      </pc:sldChg>
      <pc:sldChg chg="add del">
        <pc:chgData name="Fede Cap" userId="6f7d60affa46a7a7" providerId="LiveId" clId="{25569E62-1F60-453B-9590-0A24C9575A19}" dt="2022-10-26T02:04:58.641" v="5132"/>
        <pc:sldMkLst>
          <pc:docMk/>
          <pc:sldMk cId="2436927967" sldId="292"/>
        </pc:sldMkLst>
      </pc:sldChg>
      <pc:sldChg chg="add setBg">
        <pc:chgData name="Fede Cap" userId="6f7d60affa46a7a7" providerId="LiveId" clId="{25569E62-1F60-453B-9590-0A24C9575A19}" dt="2022-10-26T02:47:00.409" v="5461"/>
        <pc:sldMkLst>
          <pc:docMk/>
          <pc:sldMk cId="1664617962" sldId="293"/>
        </pc:sldMkLst>
      </pc:sldChg>
      <pc:sldChg chg="addSp delSp new del mod">
        <pc:chgData name="Fede Cap" userId="6f7d60affa46a7a7" providerId="LiveId" clId="{25569E62-1F60-453B-9590-0A24C9575A19}" dt="2022-10-26T14:11:13.956" v="5506" actId="47"/>
        <pc:sldMkLst>
          <pc:docMk/>
          <pc:sldMk cId="318809414" sldId="294"/>
        </pc:sldMkLst>
        <pc:spChg chg="del">
          <ac:chgData name="Fede Cap" userId="6f7d60affa46a7a7" providerId="LiveId" clId="{25569E62-1F60-453B-9590-0A24C9575A19}" dt="2022-10-26T14:09:38.699" v="5496" actId="478"/>
          <ac:spMkLst>
            <pc:docMk/>
            <pc:sldMk cId="318809414" sldId="294"/>
            <ac:spMk id="2" creationId="{94313554-098D-69CE-6A83-5DA76D1A271F}"/>
          </ac:spMkLst>
        </pc:spChg>
        <pc:spChg chg="del">
          <ac:chgData name="Fede Cap" userId="6f7d60affa46a7a7" providerId="LiveId" clId="{25569E62-1F60-453B-9590-0A24C9575A19}" dt="2022-10-26T14:09:40.843" v="5497" actId="478"/>
          <ac:spMkLst>
            <pc:docMk/>
            <pc:sldMk cId="318809414" sldId="294"/>
            <ac:spMk id="3" creationId="{06E7249C-110B-07EF-B9E5-CC8C5C65A5F1}"/>
          </ac:spMkLst>
        </pc:spChg>
        <pc:picChg chg="add del">
          <ac:chgData name="Fede Cap" userId="6f7d60affa46a7a7" providerId="LiveId" clId="{25569E62-1F60-453B-9590-0A24C9575A19}" dt="2022-10-26T14:11:11.817" v="5505" actId="21"/>
          <ac:picMkLst>
            <pc:docMk/>
            <pc:sldMk cId="318809414" sldId="294"/>
            <ac:picMk id="7" creationId="{0BE1BF92-5694-7E65-0BEE-0D95276DD8D6}"/>
          </ac:picMkLst>
        </pc:picChg>
      </pc:sldChg>
      <pc:sldChg chg="addSp delSp new mod">
        <pc:chgData name="Fede Cap" userId="6f7d60affa46a7a7" providerId="LiveId" clId="{25569E62-1F60-453B-9590-0A24C9575A19}" dt="2022-10-26T21:47:58.388" v="5545" actId="478"/>
        <pc:sldMkLst>
          <pc:docMk/>
          <pc:sldMk cId="2662580677" sldId="294"/>
        </pc:sldMkLst>
        <pc:spChg chg="del">
          <ac:chgData name="Fede Cap" userId="6f7d60affa46a7a7" providerId="LiveId" clId="{25569E62-1F60-453B-9590-0A24C9575A19}" dt="2022-10-26T21:47:56.824" v="5544" actId="478"/>
          <ac:spMkLst>
            <pc:docMk/>
            <pc:sldMk cId="2662580677" sldId="294"/>
            <ac:spMk id="2" creationId="{6540AEE8-0808-E783-14DD-D6CBB5B54E1D}"/>
          </ac:spMkLst>
        </pc:spChg>
        <pc:spChg chg="del">
          <ac:chgData name="Fede Cap" userId="6f7d60affa46a7a7" providerId="LiveId" clId="{25569E62-1F60-453B-9590-0A24C9575A19}" dt="2022-10-26T21:47:58.388" v="5545" actId="478"/>
          <ac:spMkLst>
            <pc:docMk/>
            <pc:sldMk cId="2662580677" sldId="294"/>
            <ac:spMk id="3" creationId="{1E648035-44BA-31E5-76CC-CBF1937C30DC}"/>
          </ac:spMkLst>
        </pc:spChg>
        <pc:picChg chg="add">
          <ac:chgData name="Fede Cap" userId="6f7d60affa46a7a7" providerId="LiveId" clId="{25569E62-1F60-453B-9590-0A24C9575A19}" dt="2022-10-26T21:47:53.667" v="5543" actId="22"/>
          <ac:picMkLst>
            <pc:docMk/>
            <pc:sldMk cId="2662580677" sldId="294"/>
            <ac:picMk id="7" creationId="{AF990AB2-C38E-8CCF-08FB-C50016BDFF54}"/>
          </ac:picMkLst>
        </pc:picChg>
      </pc:sldChg>
    </pc:docChg>
  </pc:docChgLst>
  <pc:docChgLst>
    <pc:chgData name="Fede Cap" userId="6f7d60affa46a7a7" providerId="LiveId" clId="{ECD1172A-5F9E-4402-B30D-944F6A783390}"/>
    <pc:docChg chg="undo custSel addSld delSld modSld sldOrd">
      <pc:chgData name="Fede Cap" userId="6f7d60affa46a7a7" providerId="LiveId" clId="{ECD1172A-5F9E-4402-B30D-944F6A783390}" dt="2022-11-15T07:06:41.050" v="1779" actId="1076"/>
      <pc:docMkLst>
        <pc:docMk/>
      </pc:docMkLst>
      <pc:sldChg chg="modSp add del mod ord">
        <pc:chgData name="Fede Cap" userId="6f7d60affa46a7a7" providerId="LiveId" clId="{ECD1172A-5F9E-4402-B30D-944F6A783390}" dt="2022-11-14T06:12:41.626" v="1531" actId="1038"/>
        <pc:sldMkLst>
          <pc:docMk/>
          <pc:sldMk cId="3921510245" sldId="256"/>
        </pc:sldMkLst>
        <pc:spChg chg="mod">
          <ac:chgData name="Fede Cap" userId="6f7d60affa46a7a7" providerId="LiveId" clId="{ECD1172A-5F9E-4402-B30D-944F6A783390}" dt="2022-11-11T14:37:38.954" v="1458" actId="20577"/>
          <ac:spMkLst>
            <pc:docMk/>
            <pc:sldMk cId="3921510245" sldId="256"/>
            <ac:spMk id="2" creationId="{CA2C7D17-3539-2D9C-8BB0-1CD16918F2AB}"/>
          </ac:spMkLst>
        </pc:spChg>
        <pc:spChg chg="mod">
          <ac:chgData name="Fede Cap" userId="6f7d60affa46a7a7" providerId="LiveId" clId="{ECD1172A-5F9E-4402-B30D-944F6A783390}" dt="2022-11-14T06:12:41.626" v="1531" actId="1038"/>
          <ac:spMkLst>
            <pc:docMk/>
            <pc:sldMk cId="3921510245" sldId="256"/>
            <ac:spMk id="6" creationId="{BD8C37A0-980E-28F8-A246-038913786432}"/>
          </ac:spMkLst>
        </pc:spChg>
      </pc:sldChg>
      <pc:sldChg chg="addSp delSp modSp mod">
        <pc:chgData name="Fede Cap" userId="6f7d60affa46a7a7" providerId="LiveId" clId="{ECD1172A-5F9E-4402-B30D-944F6A783390}" dt="2022-11-11T14:38:24.197" v="1475"/>
        <pc:sldMkLst>
          <pc:docMk/>
          <pc:sldMk cId="3976129230" sldId="257"/>
        </pc:sldMkLst>
        <pc:spChg chg="mod">
          <ac:chgData name="Fede Cap" userId="6f7d60affa46a7a7" providerId="LiveId" clId="{ECD1172A-5F9E-4402-B30D-944F6A783390}" dt="2022-11-11T08:42:50.646" v="370" actId="20577"/>
          <ac:spMkLst>
            <pc:docMk/>
            <pc:sldMk cId="3976129230" sldId="257"/>
            <ac:spMk id="2" creationId="{77970F08-B7B6-1849-C867-EE8E3B3B4ADC}"/>
          </ac:spMkLst>
        </pc:spChg>
        <pc:spChg chg="add del mod">
          <ac:chgData name="Fede Cap" userId="6f7d60affa46a7a7" providerId="LiveId" clId="{ECD1172A-5F9E-4402-B30D-944F6A783390}" dt="2022-11-11T14:38:21.493" v="1473"/>
          <ac:spMkLst>
            <pc:docMk/>
            <pc:sldMk cId="3976129230" sldId="257"/>
            <ac:spMk id="3" creationId="{118D334B-48FD-462F-E316-84C07FC17E52}"/>
          </ac:spMkLst>
        </pc:spChg>
        <pc:spChg chg="mod">
          <ac:chgData name="Fede Cap" userId="6f7d60affa46a7a7" providerId="LiveId" clId="{ECD1172A-5F9E-4402-B30D-944F6A783390}" dt="2022-11-11T08:54:40.887" v="683" actId="1035"/>
          <ac:spMkLst>
            <pc:docMk/>
            <pc:sldMk cId="3976129230" sldId="257"/>
            <ac:spMk id="4" creationId="{B687B4D8-C66F-8936-B4A0-527A0AAE2644}"/>
          </ac:spMkLst>
        </pc:spChg>
        <pc:spChg chg="add mod">
          <ac:chgData name="Fede Cap" userId="6f7d60affa46a7a7" providerId="LiveId" clId="{ECD1172A-5F9E-4402-B30D-944F6A783390}" dt="2022-11-11T14:38:24.197" v="1475"/>
          <ac:spMkLst>
            <pc:docMk/>
            <pc:sldMk cId="3976129230" sldId="257"/>
            <ac:spMk id="5" creationId="{A41C200C-FA14-EBD7-40C0-AE4DA55FAD2E}"/>
          </ac:spMkLst>
        </pc:spChg>
        <pc:spChg chg="del">
          <ac:chgData name="Fede Cap" userId="6f7d60affa46a7a7" providerId="LiveId" clId="{ECD1172A-5F9E-4402-B30D-944F6A783390}" dt="2022-11-11T14:38:23.616" v="1474" actId="478"/>
          <ac:spMkLst>
            <pc:docMk/>
            <pc:sldMk cId="3976129230" sldId="257"/>
            <ac:spMk id="11" creationId="{9DA6CF92-52FA-FEE1-1B03-1847317C7BB2}"/>
          </ac:spMkLst>
        </pc:spChg>
        <pc:picChg chg="mod">
          <ac:chgData name="Fede Cap" userId="6f7d60affa46a7a7" providerId="LiveId" clId="{ECD1172A-5F9E-4402-B30D-944F6A783390}" dt="2022-11-11T08:49:41.367" v="417" actId="1076"/>
          <ac:picMkLst>
            <pc:docMk/>
            <pc:sldMk cId="3976129230" sldId="257"/>
            <ac:picMk id="6" creationId="{7AA354EF-57A9-F8E5-0DBD-320EAD693E8C}"/>
          </ac:picMkLst>
        </pc:picChg>
      </pc:sldChg>
      <pc:sldChg chg="addSp delSp modSp mod">
        <pc:chgData name="Fede Cap" userId="6f7d60affa46a7a7" providerId="LiveId" clId="{ECD1172A-5F9E-4402-B30D-944F6A783390}" dt="2022-11-14T06:14:38.661" v="1535" actId="20577"/>
        <pc:sldMkLst>
          <pc:docMk/>
          <pc:sldMk cId="3096631203" sldId="258"/>
        </pc:sldMkLst>
        <pc:spChg chg="add mod">
          <ac:chgData name="Fede Cap" userId="6f7d60affa46a7a7" providerId="LiveId" clId="{ECD1172A-5F9E-4402-B30D-944F6A783390}" dt="2022-11-11T14:38:29.241" v="1477"/>
          <ac:spMkLst>
            <pc:docMk/>
            <pc:sldMk cId="3096631203" sldId="258"/>
            <ac:spMk id="2" creationId="{BF2384B9-26E3-516C-6870-2E6683F7E9DB}"/>
          </ac:spMkLst>
        </pc:spChg>
        <pc:spChg chg="mod">
          <ac:chgData name="Fede Cap" userId="6f7d60affa46a7a7" providerId="LiveId" clId="{ECD1172A-5F9E-4402-B30D-944F6A783390}" dt="2022-11-11T08:49:31.423" v="415" actId="1076"/>
          <ac:spMkLst>
            <pc:docMk/>
            <pc:sldMk cId="3096631203" sldId="258"/>
            <ac:spMk id="7" creationId="{EBCC0E2C-002E-CF8D-5192-32568D301B19}"/>
          </ac:spMkLst>
        </pc:spChg>
        <pc:spChg chg="mod">
          <ac:chgData name="Fede Cap" userId="6f7d60affa46a7a7" providerId="LiveId" clId="{ECD1172A-5F9E-4402-B30D-944F6A783390}" dt="2022-11-11T08:54:34.150" v="672" actId="1076"/>
          <ac:spMkLst>
            <pc:docMk/>
            <pc:sldMk cId="3096631203" sldId="258"/>
            <ac:spMk id="9" creationId="{F3676D11-F94D-524A-BE45-BE8A33EF1583}"/>
          </ac:spMkLst>
        </pc:spChg>
        <pc:spChg chg="mod">
          <ac:chgData name="Fede Cap" userId="6f7d60affa46a7a7" providerId="LiveId" clId="{ECD1172A-5F9E-4402-B30D-944F6A783390}" dt="2022-11-14T06:14:38.661" v="1535" actId="20577"/>
          <ac:spMkLst>
            <pc:docMk/>
            <pc:sldMk cId="3096631203" sldId="258"/>
            <ac:spMk id="11" creationId="{10B55388-D0A6-F8C1-1B26-0848A69E1340}"/>
          </ac:spMkLst>
        </pc:spChg>
        <pc:spChg chg="del">
          <ac:chgData name="Fede Cap" userId="6f7d60affa46a7a7" providerId="LiveId" clId="{ECD1172A-5F9E-4402-B30D-944F6A783390}" dt="2022-11-11T14:38:28.859" v="1476" actId="478"/>
          <ac:spMkLst>
            <pc:docMk/>
            <pc:sldMk cId="3096631203" sldId="258"/>
            <ac:spMk id="12" creationId="{5B185F9E-91C5-3A47-6F85-740E03076B88}"/>
          </ac:spMkLst>
        </pc:spChg>
        <pc:picChg chg="mod">
          <ac:chgData name="Fede Cap" userId="6f7d60affa46a7a7" providerId="LiveId" clId="{ECD1172A-5F9E-4402-B30D-944F6A783390}" dt="2022-11-11T08:49:26.599" v="414" actId="1076"/>
          <ac:picMkLst>
            <pc:docMk/>
            <pc:sldMk cId="3096631203" sldId="258"/>
            <ac:picMk id="6" creationId="{55087416-C06B-D218-EBF7-8C8236844439}"/>
          </ac:picMkLst>
        </pc:picChg>
      </pc:sldChg>
      <pc:sldChg chg="addSp delSp modSp mod">
        <pc:chgData name="Fede Cap" userId="6f7d60affa46a7a7" providerId="LiveId" clId="{ECD1172A-5F9E-4402-B30D-944F6A783390}" dt="2022-11-11T14:38:42.784" v="1483"/>
        <pc:sldMkLst>
          <pc:docMk/>
          <pc:sldMk cId="3554998733" sldId="259"/>
        </pc:sldMkLst>
        <pc:spChg chg="add mod">
          <ac:chgData name="Fede Cap" userId="6f7d60affa46a7a7" providerId="LiveId" clId="{ECD1172A-5F9E-4402-B30D-944F6A783390}" dt="2022-11-11T14:38:42.784" v="1483"/>
          <ac:spMkLst>
            <pc:docMk/>
            <pc:sldMk cId="3554998733" sldId="259"/>
            <ac:spMk id="2" creationId="{AB3BA1F7-6DF3-3E2B-339F-1CB47B948C7D}"/>
          </ac:spMkLst>
        </pc:spChg>
        <pc:spChg chg="del">
          <ac:chgData name="Fede Cap" userId="6f7d60affa46a7a7" providerId="LiveId" clId="{ECD1172A-5F9E-4402-B30D-944F6A783390}" dt="2022-11-11T14:38:42.534" v="1482" actId="478"/>
          <ac:spMkLst>
            <pc:docMk/>
            <pc:sldMk cId="3554998733" sldId="259"/>
            <ac:spMk id="15" creationId="{AD550D06-8013-A5BF-F984-840F4C5274DA}"/>
          </ac:spMkLst>
        </pc:spChg>
      </pc:sldChg>
      <pc:sldChg chg="del">
        <pc:chgData name="Fede Cap" userId="6f7d60affa46a7a7" providerId="LiveId" clId="{ECD1172A-5F9E-4402-B30D-944F6A783390}" dt="2022-11-10T08:43:00.872" v="7" actId="47"/>
        <pc:sldMkLst>
          <pc:docMk/>
          <pc:sldMk cId="1832168475" sldId="260"/>
        </pc:sldMkLst>
      </pc:sldChg>
      <pc:sldChg chg="addSp delSp modSp mod">
        <pc:chgData name="Fede Cap" userId="6f7d60affa46a7a7" providerId="LiveId" clId="{ECD1172A-5F9E-4402-B30D-944F6A783390}" dt="2022-11-11T14:38:37.683" v="1481"/>
        <pc:sldMkLst>
          <pc:docMk/>
          <pc:sldMk cId="338092472" sldId="261"/>
        </pc:sldMkLst>
        <pc:spChg chg="add mod">
          <ac:chgData name="Fede Cap" userId="6f7d60affa46a7a7" providerId="LiveId" clId="{ECD1172A-5F9E-4402-B30D-944F6A783390}" dt="2022-11-11T14:38:37.683" v="1481"/>
          <ac:spMkLst>
            <pc:docMk/>
            <pc:sldMk cId="338092472" sldId="261"/>
            <ac:spMk id="2" creationId="{23AB6131-09FE-63CB-AB23-C520BFBC7095}"/>
          </ac:spMkLst>
        </pc:spChg>
        <pc:spChg chg="del">
          <ac:chgData name="Fede Cap" userId="6f7d60affa46a7a7" providerId="LiveId" clId="{ECD1172A-5F9E-4402-B30D-944F6A783390}" dt="2022-11-11T14:38:37.451" v="1480" actId="478"/>
          <ac:spMkLst>
            <pc:docMk/>
            <pc:sldMk cId="338092472" sldId="261"/>
            <ac:spMk id="4" creationId="{7F77EBEC-9B85-D62D-3AA5-D6C01E9C739A}"/>
          </ac:spMkLst>
        </pc:spChg>
        <pc:spChg chg="mod">
          <ac:chgData name="Fede Cap" userId="6f7d60affa46a7a7" providerId="LiveId" clId="{ECD1172A-5F9E-4402-B30D-944F6A783390}" dt="2022-11-11T08:54:13.490" v="669" actId="20577"/>
          <ac:spMkLst>
            <pc:docMk/>
            <pc:sldMk cId="338092472" sldId="261"/>
            <ac:spMk id="8" creationId="{D0B352C0-25F2-A3FC-1F80-8DC614B215C8}"/>
          </ac:spMkLst>
        </pc:spChg>
        <pc:spChg chg="mod">
          <ac:chgData name="Fede Cap" userId="6f7d60affa46a7a7" providerId="LiveId" clId="{ECD1172A-5F9E-4402-B30D-944F6A783390}" dt="2022-11-11T08:55:14.107" v="701" actId="20577"/>
          <ac:spMkLst>
            <pc:docMk/>
            <pc:sldMk cId="338092472" sldId="261"/>
            <ac:spMk id="9" creationId="{7F6E3C64-7BAC-7114-A552-7979C16CD114}"/>
          </ac:spMkLst>
        </pc:spChg>
        <pc:spChg chg="mod">
          <ac:chgData name="Fede Cap" userId="6f7d60affa46a7a7" providerId="LiveId" clId="{ECD1172A-5F9E-4402-B30D-944F6A783390}" dt="2022-11-11T08:54:17.395" v="670" actId="20577"/>
          <ac:spMkLst>
            <pc:docMk/>
            <pc:sldMk cId="338092472" sldId="261"/>
            <ac:spMk id="15" creationId="{0D8C2A65-231B-33CA-E24D-9EA2F51C4C77}"/>
          </ac:spMkLst>
        </pc:spChg>
        <pc:picChg chg="mod">
          <ac:chgData name="Fede Cap" userId="6f7d60affa46a7a7" providerId="LiveId" clId="{ECD1172A-5F9E-4402-B30D-944F6A783390}" dt="2022-11-11T08:54:05.882" v="663" actId="14100"/>
          <ac:picMkLst>
            <pc:docMk/>
            <pc:sldMk cId="338092472" sldId="261"/>
            <ac:picMk id="16" creationId="{FC768B93-AB33-A992-3BDF-637982665345}"/>
          </ac:picMkLst>
        </pc:picChg>
        <pc:picChg chg="mod">
          <ac:chgData name="Fede Cap" userId="6f7d60affa46a7a7" providerId="LiveId" clId="{ECD1172A-5F9E-4402-B30D-944F6A783390}" dt="2022-11-11T08:54:08.810" v="664" actId="1076"/>
          <ac:picMkLst>
            <pc:docMk/>
            <pc:sldMk cId="338092472" sldId="261"/>
            <ac:picMk id="1026" creationId="{A6C86498-91DA-464C-A393-24BA7EB382DF}"/>
          </ac:picMkLst>
        </pc:picChg>
      </pc:sldChg>
      <pc:sldChg chg="addSp delSp modSp mod">
        <pc:chgData name="Fede Cap" userId="6f7d60affa46a7a7" providerId="LiveId" clId="{ECD1172A-5F9E-4402-B30D-944F6A783390}" dt="2022-11-14T06:16:45.778" v="1538" actId="1037"/>
        <pc:sldMkLst>
          <pc:docMk/>
          <pc:sldMk cId="3267385892" sldId="262"/>
        </pc:sldMkLst>
        <pc:spChg chg="add mod">
          <ac:chgData name="Fede Cap" userId="6f7d60affa46a7a7" providerId="LiveId" clId="{ECD1172A-5F9E-4402-B30D-944F6A783390}" dt="2022-11-11T14:38:33.682" v="1479"/>
          <ac:spMkLst>
            <pc:docMk/>
            <pc:sldMk cId="3267385892" sldId="262"/>
            <ac:spMk id="3" creationId="{C8FA0BF7-C0FB-C893-4FD0-CE52BFDC51F2}"/>
          </ac:spMkLst>
        </pc:spChg>
        <pc:spChg chg="del">
          <ac:chgData name="Fede Cap" userId="6f7d60affa46a7a7" providerId="LiveId" clId="{ECD1172A-5F9E-4402-B30D-944F6A783390}" dt="2022-11-11T14:38:33.354" v="1478" actId="478"/>
          <ac:spMkLst>
            <pc:docMk/>
            <pc:sldMk cId="3267385892" sldId="262"/>
            <ac:spMk id="4" creationId="{D3DB4052-0B8A-E475-D429-5814D640BB93}"/>
          </ac:spMkLst>
        </pc:spChg>
        <pc:spChg chg="mod">
          <ac:chgData name="Fede Cap" userId="6f7d60affa46a7a7" providerId="LiveId" clId="{ECD1172A-5F9E-4402-B30D-944F6A783390}" dt="2022-11-11T08:48:55.748" v="404" actId="1076"/>
          <ac:spMkLst>
            <pc:docMk/>
            <pc:sldMk cId="3267385892" sldId="262"/>
            <ac:spMk id="7" creationId="{84018042-EC22-AF8B-DC69-E66F3DBB99EF}"/>
          </ac:spMkLst>
        </pc:spChg>
        <pc:spChg chg="mod">
          <ac:chgData name="Fede Cap" userId="6f7d60affa46a7a7" providerId="LiveId" clId="{ECD1172A-5F9E-4402-B30D-944F6A783390}" dt="2022-11-11T08:53:58.282" v="662" actId="1076"/>
          <ac:spMkLst>
            <pc:docMk/>
            <pc:sldMk cId="3267385892" sldId="262"/>
            <ac:spMk id="11" creationId="{6B0B45B7-628F-6690-CF32-4E21DF4F6E84}"/>
          </ac:spMkLst>
        </pc:spChg>
        <pc:picChg chg="mod">
          <ac:chgData name="Fede Cap" userId="6f7d60affa46a7a7" providerId="LiveId" clId="{ECD1172A-5F9E-4402-B30D-944F6A783390}" dt="2022-11-14T06:16:45.778" v="1538" actId="1037"/>
          <ac:picMkLst>
            <pc:docMk/>
            <pc:sldMk cId="3267385892" sldId="262"/>
            <ac:picMk id="2" creationId="{053B6EA2-B7AE-9067-D4AB-33131154387F}"/>
          </ac:picMkLst>
        </pc:picChg>
        <pc:picChg chg="mod">
          <ac:chgData name="Fede Cap" userId="6f7d60affa46a7a7" providerId="LiveId" clId="{ECD1172A-5F9E-4402-B30D-944F6A783390}" dt="2022-11-11T08:53:50.390" v="661" actId="1076"/>
          <ac:picMkLst>
            <pc:docMk/>
            <pc:sldMk cId="3267385892" sldId="262"/>
            <ac:picMk id="8" creationId="{48FEF7D2-2910-4AB1-61C6-714F44D7133E}"/>
          </ac:picMkLst>
        </pc:picChg>
      </pc:sldChg>
      <pc:sldChg chg="del">
        <pc:chgData name="Fede Cap" userId="6f7d60affa46a7a7" providerId="LiveId" clId="{ECD1172A-5F9E-4402-B30D-944F6A783390}" dt="2022-11-10T08:43:02.275" v="8" actId="47"/>
        <pc:sldMkLst>
          <pc:docMk/>
          <pc:sldMk cId="99624562" sldId="263"/>
        </pc:sldMkLst>
      </pc:sldChg>
      <pc:sldChg chg="del">
        <pc:chgData name="Fede Cap" userId="6f7d60affa46a7a7" providerId="LiveId" clId="{ECD1172A-5F9E-4402-B30D-944F6A783390}" dt="2022-11-10T08:42:59.382" v="6" actId="47"/>
        <pc:sldMkLst>
          <pc:docMk/>
          <pc:sldMk cId="3859957805" sldId="264"/>
        </pc:sldMkLst>
      </pc:sldChg>
      <pc:sldChg chg="addSp delSp modSp mod">
        <pc:chgData name="Fede Cap" userId="6f7d60affa46a7a7" providerId="LiveId" clId="{ECD1172A-5F9E-4402-B30D-944F6A783390}" dt="2022-11-11T14:38:47.616" v="1485"/>
        <pc:sldMkLst>
          <pc:docMk/>
          <pc:sldMk cId="3695995732" sldId="265"/>
        </pc:sldMkLst>
        <pc:spChg chg="add mod">
          <ac:chgData name="Fede Cap" userId="6f7d60affa46a7a7" providerId="LiveId" clId="{ECD1172A-5F9E-4402-B30D-944F6A783390}" dt="2022-11-11T14:38:47.616" v="1485"/>
          <ac:spMkLst>
            <pc:docMk/>
            <pc:sldMk cId="3695995732" sldId="265"/>
            <ac:spMk id="2" creationId="{49C69849-2A22-A8BC-B9C2-1231A0D3F8C6}"/>
          </ac:spMkLst>
        </pc:spChg>
        <pc:spChg chg="del">
          <ac:chgData name="Fede Cap" userId="6f7d60affa46a7a7" providerId="LiveId" clId="{ECD1172A-5F9E-4402-B30D-944F6A783390}" dt="2022-11-11T14:38:47.402" v="1484" actId="478"/>
          <ac:spMkLst>
            <pc:docMk/>
            <pc:sldMk cId="3695995732" sldId="265"/>
            <ac:spMk id="4" creationId="{CAA1EBFC-2027-9CD5-123C-54BE99A21A09}"/>
          </ac:spMkLst>
        </pc:spChg>
        <pc:spChg chg="mod">
          <ac:chgData name="Fede Cap" userId="6f7d60affa46a7a7" providerId="LiveId" clId="{ECD1172A-5F9E-4402-B30D-944F6A783390}" dt="2022-11-10T08:43:13.005" v="24" actId="20577"/>
          <ac:spMkLst>
            <pc:docMk/>
            <pc:sldMk cId="3695995732" sldId="265"/>
            <ac:spMk id="6" creationId="{35366EAD-D179-B79D-7657-6B3218C276CC}"/>
          </ac:spMkLst>
        </pc:spChg>
        <pc:spChg chg="mod">
          <ac:chgData name="Fede Cap" userId="6f7d60affa46a7a7" providerId="LiveId" clId="{ECD1172A-5F9E-4402-B30D-944F6A783390}" dt="2022-11-11T08:55:47.786" v="705" actId="1076"/>
          <ac:spMkLst>
            <pc:docMk/>
            <pc:sldMk cId="3695995732" sldId="265"/>
            <ac:spMk id="12" creationId="{BCF9C11B-48A2-CB18-5033-A3A6FAAEFB49}"/>
          </ac:spMkLst>
        </pc:spChg>
        <pc:spChg chg="mod">
          <ac:chgData name="Fede Cap" userId="6f7d60affa46a7a7" providerId="LiveId" clId="{ECD1172A-5F9E-4402-B30D-944F6A783390}" dt="2022-11-11T08:56:04.239" v="708" actId="1076"/>
          <ac:spMkLst>
            <pc:docMk/>
            <pc:sldMk cId="3695995732" sldId="265"/>
            <ac:spMk id="14" creationId="{8320CFA8-23CB-04F1-9913-6AE785B14C26}"/>
          </ac:spMkLst>
        </pc:spChg>
        <pc:spChg chg="mod">
          <ac:chgData name="Fede Cap" userId="6f7d60affa46a7a7" providerId="LiveId" clId="{ECD1172A-5F9E-4402-B30D-944F6A783390}" dt="2022-11-11T08:56:00.519" v="707" actId="1076"/>
          <ac:spMkLst>
            <pc:docMk/>
            <pc:sldMk cId="3695995732" sldId="265"/>
            <ac:spMk id="17" creationId="{80A7C572-1E7A-D502-376D-BB18E476B9B8}"/>
          </ac:spMkLst>
        </pc:spChg>
        <pc:picChg chg="mod">
          <ac:chgData name="Fede Cap" userId="6f7d60affa46a7a7" providerId="LiveId" clId="{ECD1172A-5F9E-4402-B30D-944F6A783390}" dt="2022-11-11T08:55:57.597" v="706" actId="1076"/>
          <ac:picMkLst>
            <pc:docMk/>
            <pc:sldMk cId="3695995732" sldId="265"/>
            <ac:picMk id="8" creationId="{9DB628C2-6FED-D22F-09F0-07764EE64049}"/>
          </ac:picMkLst>
        </pc:picChg>
        <pc:cxnChg chg="mod">
          <ac:chgData name="Fede Cap" userId="6f7d60affa46a7a7" providerId="LiveId" clId="{ECD1172A-5F9E-4402-B30D-944F6A783390}" dt="2022-11-11T08:56:04.239" v="708" actId="1076"/>
          <ac:cxnSpMkLst>
            <pc:docMk/>
            <pc:sldMk cId="3695995732" sldId="265"/>
            <ac:cxnSpMk id="16" creationId="{6BA10923-246B-BCE6-91A3-EAE08D036D7A}"/>
          </ac:cxnSpMkLst>
        </pc:cxnChg>
        <pc:cxnChg chg="mod">
          <ac:chgData name="Fede Cap" userId="6f7d60affa46a7a7" providerId="LiveId" clId="{ECD1172A-5F9E-4402-B30D-944F6A783390}" dt="2022-11-11T08:56:00.519" v="707" actId="1076"/>
          <ac:cxnSpMkLst>
            <pc:docMk/>
            <pc:sldMk cId="3695995732" sldId="265"/>
            <ac:cxnSpMk id="18" creationId="{91959B63-5311-A2DE-EF41-37E82FCDE5EB}"/>
          </ac:cxnSpMkLst>
        </pc:cxnChg>
      </pc:sldChg>
      <pc:sldChg chg="addSp delSp modSp mod">
        <pc:chgData name="Fede Cap" userId="6f7d60affa46a7a7" providerId="LiveId" clId="{ECD1172A-5F9E-4402-B30D-944F6A783390}" dt="2022-11-11T14:39:05.082" v="1493"/>
        <pc:sldMkLst>
          <pc:docMk/>
          <pc:sldMk cId="41676273" sldId="267"/>
        </pc:sldMkLst>
        <pc:spChg chg="add mod">
          <ac:chgData name="Fede Cap" userId="6f7d60affa46a7a7" providerId="LiveId" clId="{ECD1172A-5F9E-4402-B30D-944F6A783390}" dt="2022-11-11T14:39:05.082" v="1493"/>
          <ac:spMkLst>
            <pc:docMk/>
            <pc:sldMk cId="41676273" sldId="267"/>
            <ac:spMk id="2" creationId="{3CAE65C9-C606-FC8E-9E2B-8F88B0F7A48F}"/>
          </ac:spMkLst>
        </pc:spChg>
        <pc:spChg chg="del">
          <ac:chgData name="Fede Cap" userId="6f7d60affa46a7a7" providerId="LiveId" clId="{ECD1172A-5F9E-4402-B30D-944F6A783390}" dt="2022-11-11T14:39:04.847" v="1492" actId="478"/>
          <ac:spMkLst>
            <pc:docMk/>
            <pc:sldMk cId="41676273" sldId="267"/>
            <ac:spMk id="4" creationId="{8131D75F-211B-6FC4-CF27-0E2C30BE5AD1}"/>
          </ac:spMkLst>
        </pc:spChg>
        <pc:spChg chg="mod">
          <ac:chgData name="Fede Cap" userId="6f7d60affa46a7a7" providerId="LiveId" clId="{ECD1172A-5F9E-4402-B30D-944F6A783390}" dt="2022-11-11T08:59:49.485" v="758" actId="20577"/>
          <ac:spMkLst>
            <pc:docMk/>
            <pc:sldMk cId="41676273" sldId="267"/>
            <ac:spMk id="13" creationId="{F85ECAF4-E1A7-F7D1-76F5-45D6CF5CE54B}"/>
          </ac:spMkLst>
        </pc:spChg>
        <pc:spChg chg="del mod">
          <ac:chgData name="Fede Cap" userId="6f7d60affa46a7a7" providerId="LiveId" clId="{ECD1172A-5F9E-4402-B30D-944F6A783390}" dt="2022-11-10T08:44:36.993" v="32" actId="478"/>
          <ac:spMkLst>
            <pc:docMk/>
            <pc:sldMk cId="41676273" sldId="267"/>
            <ac:spMk id="15" creationId="{B23418BB-231B-8236-A064-DC7A7EFC98CF}"/>
          </ac:spMkLst>
        </pc:spChg>
        <pc:spChg chg="del">
          <ac:chgData name="Fede Cap" userId="6f7d60affa46a7a7" providerId="LiveId" clId="{ECD1172A-5F9E-4402-B30D-944F6A783390}" dt="2022-11-10T08:44:31.209" v="27" actId="478"/>
          <ac:spMkLst>
            <pc:docMk/>
            <pc:sldMk cId="41676273" sldId="267"/>
            <ac:spMk id="17" creationId="{3C9857BA-C069-4E4E-366B-37C2C7663E94}"/>
          </ac:spMkLst>
        </pc:spChg>
        <pc:picChg chg="mod">
          <ac:chgData name="Fede Cap" userId="6f7d60affa46a7a7" providerId="LiveId" clId="{ECD1172A-5F9E-4402-B30D-944F6A783390}" dt="2022-11-11T08:59:57.995" v="759" actId="1076"/>
          <ac:picMkLst>
            <pc:docMk/>
            <pc:sldMk cId="41676273" sldId="267"/>
            <ac:picMk id="7" creationId="{48256D1F-4C83-E66F-57BF-535BB61FAFB1}"/>
          </ac:picMkLst>
        </pc:picChg>
        <pc:picChg chg="mod">
          <ac:chgData name="Fede Cap" userId="6f7d60affa46a7a7" providerId="LiveId" clId="{ECD1172A-5F9E-4402-B30D-944F6A783390}" dt="2022-11-10T08:44:49.803" v="33" actId="1076"/>
          <ac:picMkLst>
            <pc:docMk/>
            <pc:sldMk cId="41676273" sldId="267"/>
            <ac:picMk id="8" creationId="{ABBF5E03-C24A-A11B-0EA4-F8D1DFC6D6C2}"/>
          </ac:picMkLst>
        </pc:picChg>
        <pc:picChg chg="del">
          <ac:chgData name="Fede Cap" userId="6f7d60affa46a7a7" providerId="LiveId" clId="{ECD1172A-5F9E-4402-B30D-944F6A783390}" dt="2022-11-10T08:44:34.063" v="30" actId="478"/>
          <ac:picMkLst>
            <pc:docMk/>
            <pc:sldMk cId="41676273" sldId="267"/>
            <ac:picMk id="16" creationId="{18408E08-0B54-5F52-0BD7-F928606985B0}"/>
          </ac:picMkLst>
        </pc:picChg>
        <pc:picChg chg="del">
          <ac:chgData name="Fede Cap" userId="6f7d60affa46a7a7" providerId="LiveId" clId="{ECD1172A-5F9E-4402-B30D-944F6A783390}" dt="2022-11-10T08:44:32.955" v="29" actId="478"/>
          <ac:picMkLst>
            <pc:docMk/>
            <pc:sldMk cId="41676273" sldId="267"/>
            <ac:picMk id="19" creationId="{078C9176-C604-5F15-B4CF-FA268EA99592}"/>
          </ac:picMkLst>
        </pc:picChg>
        <pc:picChg chg="del">
          <ac:chgData name="Fede Cap" userId="6f7d60affa46a7a7" providerId="LiveId" clId="{ECD1172A-5F9E-4402-B30D-944F6A783390}" dt="2022-11-10T08:44:32.080" v="28" actId="478"/>
          <ac:picMkLst>
            <pc:docMk/>
            <pc:sldMk cId="41676273" sldId="267"/>
            <ac:picMk id="21" creationId="{E82EB48D-9E3C-57F0-8EC4-C7FED5CB81F6}"/>
          </ac:picMkLst>
        </pc:picChg>
      </pc:sldChg>
      <pc:sldChg chg="addSp delSp modSp mod">
        <pc:chgData name="Fede Cap" userId="6f7d60affa46a7a7" providerId="LiveId" clId="{ECD1172A-5F9E-4402-B30D-944F6A783390}" dt="2022-11-11T14:39:00.861" v="1491"/>
        <pc:sldMkLst>
          <pc:docMk/>
          <pc:sldMk cId="2783363606" sldId="268"/>
        </pc:sldMkLst>
        <pc:spChg chg="add mod">
          <ac:chgData name="Fede Cap" userId="6f7d60affa46a7a7" providerId="LiveId" clId="{ECD1172A-5F9E-4402-B30D-944F6A783390}" dt="2022-11-11T14:39:00.861" v="1491"/>
          <ac:spMkLst>
            <pc:docMk/>
            <pc:sldMk cId="2783363606" sldId="268"/>
            <ac:spMk id="2" creationId="{670F0DEB-215F-6056-5F7A-3AD1541C7E3E}"/>
          </ac:spMkLst>
        </pc:spChg>
        <pc:spChg chg="del">
          <ac:chgData name="Fede Cap" userId="6f7d60affa46a7a7" providerId="LiveId" clId="{ECD1172A-5F9E-4402-B30D-944F6A783390}" dt="2022-11-11T14:39:00.688" v="1490" actId="478"/>
          <ac:spMkLst>
            <pc:docMk/>
            <pc:sldMk cId="2783363606" sldId="268"/>
            <ac:spMk id="4" creationId="{8D8F182C-203A-729F-E380-6F5D1DB915A1}"/>
          </ac:spMkLst>
        </pc:spChg>
        <pc:spChg chg="mod">
          <ac:chgData name="Fede Cap" userId="6f7d60affa46a7a7" providerId="LiveId" clId="{ECD1172A-5F9E-4402-B30D-944F6A783390}" dt="2022-11-11T08:44:23.106" v="375" actId="1076"/>
          <ac:spMkLst>
            <pc:docMk/>
            <pc:sldMk cId="2783363606" sldId="268"/>
            <ac:spMk id="8" creationId="{F13F933F-6E21-17FC-0BF1-F45A2BD3718F}"/>
          </ac:spMkLst>
        </pc:spChg>
        <pc:picChg chg="mod">
          <ac:chgData name="Fede Cap" userId="6f7d60affa46a7a7" providerId="LiveId" clId="{ECD1172A-5F9E-4402-B30D-944F6A783390}" dt="2022-11-10T08:43:31.692" v="25" actId="1076"/>
          <ac:picMkLst>
            <pc:docMk/>
            <pc:sldMk cId="2783363606" sldId="268"/>
            <ac:picMk id="12" creationId="{45DBB425-23A7-4FB8-E25E-1C72EC8B6F45}"/>
          </ac:picMkLst>
        </pc:picChg>
      </pc:sldChg>
      <pc:sldChg chg="addSp delSp modSp mod">
        <pc:chgData name="Fede Cap" userId="6f7d60affa46a7a7" providerId="LiveId" clId="{ECD1172A-5F9E-4402-B30D-944F6A783390}" dt="2022-11-11T14:39:14.759" v="1497"/>
        <pc:sldMkLst>
          <pc:docMk/>
          <pc:sldMk cId="4186316185" sldId="270"/>
        </pc:sldMkLst>
        <pc:spChg chg="add mod">
          <ac:chgData name="Fede Cap" userId="6f7d60affa46a7a7" providerId="LiveId" clId="{ECD1172A-5F9E-4402-B30D-944F6A783390}" dt="2022-11-11T14:39:14.759" v="1497"/>
          <ac:spMkLst>
            <pc:docMk/>
            <pc:sldMk cId="4186316185" sldId="270"/>
            <ac:spMk id="2" creationId="{4E029B47-E4A4-E39C-03E5-94B5B50300DE}"/>
          </ac:spMkLst>
        </pc:spChg>
        <pc:spChg chg="del">
          <ac:chgData name="Fede Cap" userId="6f7d60affa46a7a7" providerId="LiveId" clId="{ECD1172A-5F9E-4402-B30D-944F6A783390}" dt="2022-11-11T14:39:14.592" v="1496" actId="478"/>
          <ac:spMkLst>
            <pc:docMk/>
            <pc:sldMk cId="4186316185" sldId="270"/>
            <ac:spMk id="4" creationId="{6F1FF81A-1ABE-87CA-CDD6-DF99F1537725}"/>
          </ac:spMkLst>
        </pc:spChg>
        <pc:picChg chg="mod">
          <ac:chgData name="Fede Cap" userId="6f7d60affa46a7a7" providerId="LiveId" clId="{ECD1172A-5F9E-4402-B30D-944F6A783390}" dt="2022-11-11T09:00:58.478" v="763" actId="1036"/>
          <ac:picMkLst>
            <pc:docMk/>
            <pc:sldMk cId="4186316185" sldId="270"/>
            <ac:picMk id="10" creationId="{60C8E183-AE2B-156F-1D71-CB2AB82D621D}"/>
          </ac:picMkLst>
        </pc:picChg>
      </pc:sldChg>
      <pc:sldChg chg="addSp delSp modSp mod">
        <pc:chgData name="Fede Cap" userId="6f7d60affa46a7a7" providerId="LiveId" clId="{ECD1172A-5F9E-4402-B30D-944F6A783390}" dt="2022-11-15T07:06:21.673" v="1776" actId="1076"/>
        <pc:sldMkLst>
          <pc:docMk/>
          <pc:sldMk cId="2077690731" sldId="271"/>
        </pc:sldMkLst>
        <pc:spChg chg="mod">
          <ac:chgData name="Fede Cap" userId="6f7d60affa46a7a7" providerId="LiveId" clId="{ECD1172A-5F9E-4402-B30D-944F6A783390}" dt="2022-11-11T09:02:47.945" v="769" actId="113"/>
          <ac:spMkLst>
            <pc:docMk/>
            <pc:sldMk cId="2077690731" sldId="271"/>
            <ac:spMk id="3" creationId="{417755B8-FFF5-AF8D-4D89-F514DE182BB5}"/>
          </ac:spMkLst>
        </pc:spChg>
        <pc:spChg chg="del">
          <ac:chgData name="Fede Cap" userId="6f7d60affa46a7a7" providerId="LiveId" clId="{ECD1172A-5F9E-4402-B30D-944F6A783390}" dt="2022-11-11T14:39:29.033" v="1500" actId="478"/>
          <ac:spMkLst>
            <pc:docMk/>
            <pc:sldMk cId="2077690731" sldId="271"/>
            <ac:spMk id="4" creationId="{29227A9B-1FBF-334B-5793-CCF0DBC2957A}"/>
          </ac:spMkLst>
        </pc:spChg>
        <pc:spChg chg="add mod">
          <ac:chgData name="Fede Cap" userId="6f7d60affa46a7a7" providerId="LiveId" clId="{ECD1172A-5F9E-4402-B30D-944F6A783390}" dt="2022-11-11T14:39:29.230" v="1501"/>
          <ac:spMkLst>
            <pc:docMk/>
            <pc:sldMk cId="2077690731" sldId="271"/>
            <ac:spMk id="7" creationId="{055B8AAD-B000-6C99-0DCB-E224434F661B}"/>
          </ac:spMkLst>
        </pc:spChg>
        <pc:spChg chg="add mod">
          <ac:chgData name="Fede Cap" userId="6f7d60affa46a7a7" providerId="LiveId" clId="{ECD1172A-5F9E-4402-B30D-944F6A783390}" dt="2022-11-11T09:02:42.994" v="768" actId="20577"/>
          <ac:spMkLst>
            <pc:docMk/>
            <pc:sldMk cId="2077690731" sldId="271"/>
            <ac:spMk id="11" creationId="{BF8194DB-F21C-C000-0E2D-56309BD0C67A}"/>
          </ac:spMkLst>
        </pc:spChg>
        <pc:picChg chg="add mod">
          <ac:chgData name="Fede Cap" userId="6f7d60affa46a7a7" providerId="LiveId" clId="{ECD1172A-5F9E-4402-B30D-944F6A783390}" dt="2022-11-11T09:02:26.450" v="765" actId="1076"/>
          <ac:picMkLst>
            <pc:docMk/>
            <pc:sldMk cId="2077690731" sldId="271"/>
            <ac:picMk id="2" creationId="{43D3C6AE-C134-5AC6-7305-3C168551BE0D}"/>
          </ac:picMkLst>
        </pc:picChg>
        <pc:picChg chg="del">
          <ac:chgData name="Fede Cap" userId="6f7d60affa46a7a7" providerId="LiveId" clId="{ECD1172A-5F9E-4402-B30D-944F6A783390}" dt="2022-11-15T06:58:27.111" v="1743" actId="478"/>
          <ac:picMkLst>
            <pc:docMk/>
            <pc:sldMk cId="2077690731" sldId="271"/>
            <ac:picMk id="8" creationId="{84EE356D-F2E8-C4C5-1C3B-20F39B2AE504}"/>
          </ac:picMkLst>
        </pc:picChg>
        <pc:picChg chg="add del mod">
          <ac:chgData name="Fede Cap" userId="6f7d60affa46a7a7" providerId="LiveId" clId="{ECD1172A-5F9E-4402-B30D-944F6A783390}" dt="2022-11-15T07:05:46.832" v="1770" actId="478"/>
          <ac:picMkLst>
            <pc:docMk/>
            <pc:sldMk cId="2077690731" sldId="271"/>
            <ac:picMk id="12" creationId="{68764A1F-9A58-6D62-F705-4182F2B9A847}"/>
          </ac:picMkLst>
        </pc:picChg>
        <pc:picChg chg="add del mod">
          <ac:chgData name="Fede Cap" userId="6f7d60affa46a7a7" providerId="LiveId" clId="{ECD1172A-5F9E-4402-B30D-944F6A783390}" dt="2022-11-15T07:06:14.881" v="1773" actId="478"/>
          <ac:picMkLst>
            <pc:docMk/>
            <pc:sldMk cId="2077690731" sldId="271"/>
            <ac:picMk id="14" creationId="{6D624C5C-709C-F9C5-9179-F1001AFC8776}"/>
          </ac:picMkLst>
        </pc:picChg>
        <pc:picChg chg="add mod">
          <ac:chgData name="Fede Cap" userId="6f7d60affa46a7a7" providerId="LiveId" clId="{ECD1172A-5F9E-4402-B30D-944F6A783390}" dt="2022-11-15T07:06:21.673" v="1776" actId="1076"/>
          <ac:picMkLst>
            <pc:docMk/>
            <pc:sldMk cId="2077690731" sldId="271"/>
            <ac:picMk id="16" creationId="{9F09C6D7-54F1-89A7-38B8-33DC2BC2A25D}"/>
          </ac:picMkLst>
        </pc:picChg>
      </pc:sldChg>
      <pc:sldChg chg="addSp delSp modSp mod">
        <pc:chgData name="Fede Cap" userId="6f7d60affa46a7a7" providerId="LiveId" clId="{ECD1172A-5F9E-4402-B30D-944F6A783390}" dt="2022-11-15T07:06:41.050" v="1779" actId="1076"/>
        <pc:sldMkLst>
          <pc:docMk/>
          <pc:sldMk cId="534051681" sldId="272"/>
        </pc:sldMkLst>
        <pc:spChg chg="add mod">
          <ac:chgData name="Fede Cap" userId="6f7d60affa46a7a7" providerId="LiveId" clId="{ECD1172A-5F9E-4402-B30D-944F6A783390}" dt="2022-11-11T14:39:34.592" v="1503"/>
          <ac:spMkLst>
            <pc:docMk/>
            <pc:sldMk cId="534051681" sldId="272"/>
            <ac:spMk id="2" creationId="{0B1ED56E-6593-8EAA-E968-210201267CF7}"/>
          </ac:spMkLst>
        </pc:spChg>
        <pc:spChg chg="del">
          <ac:chgData name="Fede Cap" userId="6f7d60affa46a7a7" providerId="LiveId" clId="{ECD1172A-5F9E-4402-B30D-944F6A783390}" dt="2022-11-11T14:39:34.304" v="1502" actId="478"/>
          <ac:spMkLst>
            <pc:docMk/>
            <pc:sldMk cId="534051681" sldId="272"/>
            <ac:spMk id="4" creationId="{11B2999C-9D30-795F-B3CE-ACDC208DA7FA}"/>
          </ac:spMkLst>
        </pc:spChg>
        <pc:picChg chg="del">
          <ac:chgData name="Fede Cap" userId="6f7d60affa46a7a7" providerId="LiveId" clId="{ECD1172A-5F9E-4402-B30D-944F6A783390}" dt="2022-11-15T06:58:25.026" v="1742" actId="478"/>
          <ac:picMkLst>
            <pc:docMk/>
            <pc:sldMk cId="534051681" sldId="272"/>
            <ac:picMk id="8" creationId="{6350C97D-4484-6A08-C9DC-4FF240BA2EC8}"/>
          </ac:picMkLst>
        </pc:picChg>
        <pc:picChg chg="add del mod">
          <ac:chgData name="Fede Cap" userId="6f7d60affa46a7a7" providerId="LiveId" clId="{ECD1172A-5F9E-4402-B30D-944F6A783390}" dt="2022-11-15T07:05:43.901" v="1769" actId="478"/>
          <ac:picMkLst>
            <pc:docMk/>
            <pc:sldMk cId="534051681" sldId="272"/>
            <ac:picMk id="9" creationId="{354F7F37-B156-5529-493C-D5A2005EF6FD}"/>
          </ac:picMkLst>
        </pc:picChg>
        <pc:picChg chg="add del mod">
          <ac:chgData name="Fede Cap" userId="6f7d60affa46a7a7" providerId="LiveId" clId="{ECD1172A-5F9E-4402-B30D-944F6A783390}" dt="2022-11-15T07:04:28.063" v="1761"/>
          <ac:picMkLst>
            <pc:docMk/>
            <pc:sldMk cId="534051681" sldId="272"/>
            <ac:picMk id="11" creationId="{4ED464BB-0D97-6B83-A5B2-F4313B2D5287}"/>
          </ac:picMkLst>
        </pc:picChg>
        <pc:picChg chg="add del mod">
          <ac:chgData name="Fede Cap" userId="6f7d60affa46a7a7" providerId="LiveId" clId="{ECD1172A-5F9E-4402-B30D-944F6A783390}" dt="2022-11-15T07:04:27.301" v="1759"/>
          <ac:picMkLst>
            <pc:docMk/>
            <pc:sldMk cId="534051681" sldId="272"/>
            <ac:picMk id="13" creationId="{DB86E40D-B2F3-2B25-DCB7-E1C1FAF00422}"/>
          </ac:picMkLst>
        </pc:picChg>
        <pc:picChg chg="add mod">
          <ac:chgData name="Fede Cap" userId="6f7d60affa46a7a7" providerId="LiveId" clId="{ECD1172A-5F9E-4402-B30D-944F6A783390}" dt="2022-11-15T07:06:41.050" v="1779" actId="1076"/>
          <ac:picMkLst>
            <pc:docMk/>
            <pc:sldMk cId="534051681" sldId="272"/>
            <ac:picMk id="17" creationId="{C0A7027D-D5CB-D82A-BE66-64F770985042}"/>
          </ac:picMkLst>
        </pc:picChg>
      </pc:sldChg>
      <pc:sldChg chg="addSp delSp modSp mod">
        <pc:chgData name="Fede Cap" userId="6f7d60affa46a7a7" providerId="LiveId" clId="{ECD1172A-5F9E-4402-B30D-944F6A783390}" dt="2022-11-14T17:18:41.212" v="1689" actId="1076"/>
        <pc:sldMkLst>
          <pc:docMk/>
          <pc:sldMk cId="742427562" sldId="273"/>
        </pc:sldMkLst>
        <pc:spChg chg="add mod">
          <ac:chgData name="Fede Cap" userId="6f7d60affa46a7a7" providerId="LiveId" clId="{ECD1172A-5F9E-4402-B30D-944F6A783390}" dt="2022-11-11T14:39:39.886" v="1505"/>
          <ac:spMkLst>
            <pc:docMk/>
            <pc:sldMk cId="742427562" sldId="273"/>
            <ac:spMk id="2" creationId="{73692FEC-94A8-7ADB-554E-C232FC8D0302}"/>
          </ac:spMkLst>
        </pc:spChg>
        <pc:spChg chg="del">
          <ac:chgData name="Fede Cap" userId="6f7d60affa46a7a7" providerId="LiveId" clId="{ECD1172A-5F9E-4402-B30D-944F6A783390}" dt="2022-11-11T14:39:39.665" v="1504" actId="478"/>
          <ac:spMkLst>
            <pc:docMk/>
            <pc:sldMk cId="742427562" sldId="273"/>
            <ac:spMk id="4" creationId="{D19CFCD0-A934-A1B2-FE20-74F49F249C7D}"/>
          </ac:spMkLst>
        </pc:spChg>
        <pc:spChg chg="mod">
          <ac:chgData name="Fede Cap" userId="6f7d60affa46a7a7" providerId="LiveId" clId="{ECD1172A-5F9E-4402-B30D-944F6A783390}" dt="2022-11-11T09:08:23.336" v="888" actId="1076"/>
          <ac:spMkLst>
            <pc:docMk/>
            <pc:sldMk cId="742427562" sldId="273"/>
            <ac:spMk id="6" creationId="{9BA1E6A6-821B-1172-3A07-9C6700A24C3D}"/>
          </ac:spMkLst>
        </pc:spChg>
        <pc:spChg chg="add mod">
          <ac:chgData name="Fede Cap" userId="6f7d60affa46a7a7" providerId="LiveId" clId="{ECD1172A-5F9E-4402-B30D-944F6A783390}" dt="2022-11-11T09:24:16.360" v="1030" actId="2711"/>
          <ac:spMkLst>
            <pc:docMk/>
            <pc:sldMk cId="742427562" sldId="273"/>
            <ac:spMk id="7" creationId="{C2E749FE-DE2B-8942-AE13-2929E953F2B2}"/>
          </ac:spMkLst>
        </pc:spChg>
        <pc:picChg chg="del mod">
          <ac:chgData name="Fede Cap" userId="6f7d60affa46a7a7" providerId="LiveId" clId="{ECD1172A-5F9E-4402-B30D-944F6A783390}" dt="2022-11-14T17:11:02" v="1669" actId="478"/>
          <ac:picMkLst>
            <pc:docMk/>
            <pc:sldMk cId="742427562" sldId="273"/>
            <ac:picMk id="3" creationId="{B406B35F-A7A6-EBE9-B0C9-5EE8B198D8DA}"/>
          </ac:picMkLst>
        </pc:picChg>
        <pc:picChg chg="del mod">
          <ac:chgData name="Fede Cap" userId="6f7d60affa46a7a7" providerId="LiveId" clId="{ECD1172A-5F9E-4402-B30D-944F6A783390}" dt="2022-11-14T17:16:53.832" v="1672" actId="478"/>
          <ac:picMkLst>
            <pc:docMk/>
            <pc:sldMk cId="742427562" sldId="273"/>
            <ac:picMk id="8" creationId="{96B31DE4-38FA-7637-EAFC-6E69BA3EC4F7}"/>
          </ac:picMkLst>
        </pc:picChg>
        <pc:picChg chg="add del mod">
          <ac:chgData name="Fede Cap" userId="6f7d60affa46a7a7" providerId="LiveId" clId="{ECD1172A-5F9E-4402-B30D-944F6A783390}" dt="2022-11-14T17:18:19.892" v="1685" actId="478"/>
          <ac:picMkLst>
            <pc:docMk/>
            <pc:sldMk cId="742427562" sldId="273"/>
            <ac:picMk id="9" creationId="{37122EEE-E8DF-BB05-627C-1FBD1DEC9F6B}"/>
          </ac:picMkLst>
        </pc:picChg>
        <pc:picChg chg="add del mod">
          <ac:chgData name="Fede Cap" userId="6f7d60affa46a7a7" providerId="LiveId" clId="{ECD1172A-5F9E-4402-B30D-944F6A783390}" dt="2022-11-14T17:18:18.685" v="1684" actId="478"/>
          <ac:picMkLst>
            <pc:docMk/>
            <pc:sldMk cId="742427562" sldId="273"/>
            <ac:picMk id="13" creationId="{5CD04737-E428-8184-A8DD-6EE6552F67A6}"/>
          </ac:picMkLst>
        </pc:picChg>
        <pc:picChg chg="add mod">
          <ac:chgData name="Fede Cap" userId="6f7d60affa46a7a7" providerId="LiveId" clId="{ECD1172A-5F9E-4402-B30D-944F6A783390}" dt="2022-11-14T17:18:31.193" v="1687" actId="1076"/>
          <ac:picMkLst>
            <pc:docMk/>
            <pc:sldMk cId="742427562" sldId="273"/>
            <ac:picMk id="15" creationId="{FAECB3FE-EB1E-D93E-4306-788D6531FACD}"/>
          </ac:picMkLst>
        </pc:picChg>
        <pc:picChg chg="add mod">
          <ac:chgData name="Fede Cap" userId="6f7d60affa46a7a7" providerId="LiveId" clId="{ECD1172A-5F9E-4402-B30D-944F6A783390}" dt="2022-11-14T17:18:41.212" v="1689" actId="1076"/>
          <ac:picMkLst>
            <pc:docMk/>
            <pc:sldMk cId="742427562" sldId="273"/>
            <ac:picMk id="17" creationId="{47F68388-0823-DAD4-DDF2-8642064BAC47}"/>
          </ac:picMkLst>
        </pc:picChg>
        <pc:cxnChg chg="mod">
          <ac:chgData name="Fede Cap" userId="6f7d60affa46a7a7" providerId="LiveId" clId="{ECD1172A-5F9E-4402-B30D-944F6A783390}" dt="2022-11-11T09:10:20.523" v="982" actId="1038"/>
          <ac:cxnSpMkLst>
            <pc:docMk/>
            <pc:sldMk cId="742427562" sldId="273"/>
            <ac:cxnSpMk id="11" creationId="{02415A6E-5E7E-2753-4AB0-6FF174AB3625}"/>
          </ac:cxnSpMkLst>
        </pc:cxnChg>
      </pc:sldChg>
      <pc:sldChg chg="addSp delSp modSp mod ord">
        <pc:chgData name="Fede Cap" userId="6f7d60affa46a7a7" providerId="LiveId" clId="{ECD1172A-5F9E-4402-B30D-944F6A783390}" dt="2022-11-15T06:39:03.477" v="1726" actId="207"/>
        <pc:sldMkLst>
          <pc:docMk/>
          <pc:sldMk cId="619271603" sldId="275"/>
        </pc:sldMkLst>
        <pc:spChg chg="add mod">
          <ac:chgData name="Fede Cap" userId="6f7d60affa46a7a7" providerId="LiveId" clId="{ECD1172A-5F9E-4402-B30D-944F6A783390}" dt="2022-11-11T14:32:19.581" v="1419" actId="1076"/>
          <ac:spMkLst>
            <pc:docMk/>
            <pc:sldMk cId="619271603" sldId="275"/>
            <ac:spMk id="2" creationId="{987F87DA-B66A-E982-6C0C-209A8F948221}"/>
          </ac:spMkLst>
        </pc:spChg>
        <pc:spChg chg="add mod">
          <ac:chgData name="Fede Cap" userId="6f7d60affa46a7a7" providerId="LiveId" clId="{ECD1172A-5F9E-4402-B30D-944F6A783390}" dt="2022-11-15T06:39:03.477" v="1726" actId="207"/>
          <ac:spMkLst>
            <pc:docMk/>
            <pc:sldMk cId="619271603" sldId="275"/>
            <ac:spMk id="3" creationId="{19916429-4D69-A71B-5D28-9A22D29490DC}"/>
          </ac:spMkLst>
        </pc:spChg>
        <pc:spChg chg="del">
          <ac:chgData name="Fede Cap" userId="6f7d60affa46a7a7" providerId="LiveId" clId="{ECD1172A-5F9E-4402-B30D-944F6A783390}" dt="2022-11-11T14:39:50.592" v="1508" actId="478"/>
          <ac:spMkLst>
            <pc:docMk/>
            <pc:sldMk cId="619271603" sldId="275"/>
            <ac:spMk id="4" creationId="{7EB2A3B7-DCDE-CEE8-7D78-5A5D4CC08F23}"/>
          </ac:spMkLst>
        </pc:spChg>
        <pc:spChg chg="del mod">
          <ac:chgData name="Fede Cap" userId="6f7d60affa46a7a7" providerId="LiveId" clId="{ECD1172A-5F9E-4402-B30D-944F6A783390}" dt="2022-11-14T06:09:50.011" v="1523" actId="478"/>
          <ac:spMkLst>
            <pc:docMk/>
            <pc:sldMk cId="619271603" sldId="275"/>
            <ac:spMk id="6" creationId="{68A103F9-E863-2A64-B0BD-4400B125535B}"/>
          </ac:spMkLst>
        </pc:spChg>
        <pc:spChg chg="mod">
          <ac:chgData name="Fede Cap" userId="6f7d60affa46a7a7" providerId="LiveId" clId="{ECD1172A-5F9E-4402-B30D-944F6A783390}" dt="2022-11-11T14:34:13.499" v="1443" actId="1036"/>
          <ac:spMkLst>
            <pc:docMk/>
            <pc:sldMk cId="619271603" sldId="275"/>
            <ac:spMk id="7" creationId="{3DA6F52F-F180-5E34-ED7B-8B64DD053422}"/>
          </ac:spMkLst>
        </pc:spChg>
        <pc:spChg chg="mod">
          <ac:chgData name="Fede Cap" userId="6f7d60affa46a7a7" providerId="LiveId" clId="{ECD1172A-5F9E-4402-B30D-944F6A783390}" dt="2022-11-11T14:31:17.531" v="1351" actId="1076"/>
          <ac:spMkLst>
            <pc:docMk/>
            <pc:sldMk cId="619271603" sldId="275"/>
            <ac:spMk id="9" creationId="{AEDED82A-BF5F-891E-F914-8C151579B8B2}"/>
          </ac:spMkLst>
        </pc:spChg>
        <pc:spChg chg="add mod">
          <ac:chgData name="Fede Cap" userId="6f7d60affa46a7a7" providerId="LiveId" clId="{ECD1172A-5F9E-4402-B30D-944F6A783390}" dt="2022-11-11T14:39:50.777" v="1509"/>
          <ac:spMkLst>
            <pc:docMk/>
            <pc:sldMk cId="619271603" sldId="275"/>
            <ac:spMk id="10" creationId="{7827989B-45F5-8239-E472-21A9146CE514}"/>
          </ac:spMkLst>
        </pc:spChg>
        <pc:spChg chg="add mod">
          <ac:chgData name="Fede Cap" userId="6f7d60affa46a7a7" providerId="LiveId" clId="{ECD1172A-5F9E-4402-B30D-944F6A783390}" dt="2022-11-14T16:19:27.976" v="1571" actId="1076"/>
          <ac:spMkLst>
            <pc:docMk/>
            <pc:sldMk cId="619271603" sldId="275"/>
            <ac:spMk id="18" creationId="{87A02983-E921-6FB4-4594-1524FF6047CF}"/>
          </ac:spMkLst>
        </pc:spChg>
        <pc:picChg chg="del">
          <ac:chgData name="Fede Cap" userId="6f7d60affa46a7a7" providerId="LiveId" clId="{ECD1172A-5F9E-4402-B30D-944F6A783390}" dt="2022-11-14T06:09:41.877" v="1521" actId="478"/>
          <ac:picMkLst>
            <pc:docMk/>
            <pc:sldMk cId="619271603" sldId="275"/>
            <ac:picMk id="3" creationId="{BF0DEF6A-CCE9-EE8B-4D74-45FA8F6000A3}"/>
          </ac:picMkLst>
        </pc:picChg>
        <pc:picChg chg="del">
          <ac:chgData name="Fede Cap" userId="6f7d60affa46a7a7" providerId="LiveId" clId="{ECD1172A-5F9E-4402-B30D-944F6A783390}" dt="2022-11-14T06:09:16.278" v="1516" actId="478"/>
          <ac:picMkLst>
            <pc:docMk/>
            <pc:sldMk cId="619271603" sldId="275"/>
            <ac:picMk id="8" creationId="{0DB6F771-440A-462B-2DE3-818EFC2302C8}"/>
          </ac:picMkLst>
        </pc:picChg>
        <pc:picChg chg="add del mod ord modCrop">
          <ac:chgData name="Fede Cap" userId="6f7d60affa46a7a7" providerId="LiveId" clId="{ECD1172A-5F9E-4402-B30D-944F6A783390}" dt="2022-11-14T16:11:32.222" v="1540" actId="478"/>
          <ac:picMkLst>
            <pc:docMk/>
            <pc:sldMk cId="619271603" sldId="275"/>
            <ac:picMk id="11" creationId="{EB058885-5C6F-4BC4-E03E-5F48A49A7B26}"/>
          </ac:picMkLst>
        </pc:picChg>
        <pc:picChg chg="add del mod">
          <ac:chgData name="Fede Cap" userId="6f7d60affa46a7a7" providerId="LiveId" clId="{ECD1172A-5F9E-4402-B30D-944F6A783390}" dt="2022-11-14T16:14:43.350" v="1544" actId="478"/>
          <ac:picMkLst>
            <pc:docMk/>
            <pc:sldMk cId="619271603" sldId="275"/>
            <ac:picMk id="13" creationId="{0425C613-6886-66DD-43E0-D4D563AD501F}"/>
          </ac:picMkLst>
        </pc:picChg>
        <pc:picChg chg="add del mod">
          <ac:chgData name="Fede Cap" userId="6f7d60affa46a7a7" providerId="LiveId" clId="{ECD1172A-5F9E-4402-B30D-944F6A783390}" dt="2022-11-14T16:18:31.888" v="1547" actId="478"/>
          <ac:picMkLst>
            <pc:docMk/>
            <pc:sldMk cId="619271603" sldId="275"/>
            <ac:picMk id="15" creationId="{A3F97DC6-8884-9A40-146A-DF7E9A5BCF3C}"/>
          </ac:picMkLst>
        </pc:picChg>
        <pc:picChg chg="add mod">
          <ac:chgData name="Fede Cap" userId="6f7d60affa46a7a7" providerId="LiveId" clId="{ECD1172A-5F9E-4402-B30D-944F6A783390}" dt="2022-11-14T16:18:41.525" v="1549" actId="1076"/>
          <ac:picMkLst>
            <pc:docMk/>
            <pc:sldMk cId="619271603" sldId="275"/>
            <ac:picMk id="17" creationId="{DCF6C14B-101A-C780-5AC2-3217E77768F6}"/>
          </ac:picMkLst>
        </pc:picChg>
      </pc:sldChg>
      <pc:sldChg chg="addSp delSp modSp mod">
        <pc:chgData name="Fede Cap" userId="6f7d60affa46a7a7" providerId="LiveId" clId="{ECD1172A-5F9E-4402-B30D-944F6A783390}" dt="2022-11-11T14:39:22.020" v="1499"/>
        <pc:sldMkLst>
          <pc:docMk/>
          <pc:sldMk cId="653961917" sldId="279"/>
        </pc:sldMkLst>
        <pc:spChg chg="add mod">
          <ac:chgData name="Fede Cap" userId="6f7d60affa46a7a7" providerId="LiveId" clId="{ECD1172A-5F9E-4402-B30D-944F6A783390}" dt="2022-11-11T14:39:22.020" v="1499"/>
          <ac:spMkLst>
            <pc:docMk/>
            <pc:sldMk cId="653961917" sldId="279"/>
            <ac:spMk id="3" creationId="{C0E61A29-D375-637A-3D3E-C3ED9C683DD7}"/>
          </ac:spMkLst>
        </pc:spChg>
        <pc:spChg chg="del">
          <ac:chgData name="Fede Cap" userId="6f7d60affa46a7a7" providerId="LiveId" clId="{ECD1172A-5F9E-4402-B30D-944F6A783390}" dt="2022-11-11T14:39:21.758" v="1498" actId="478"/>
          <ac:spMkLst>
            <pc:docMk/>
            <pc:sldMk cId="653961917" sldId="279"/>
            <ac:spMk id="4" creationId="{6F1FF81A-1ABE-87CA-CDD6-DF99F1537725}"/>
          </ac:spMkLst>
        </pc:spChg>
      </pc:sldChg>
      <pc:sldChg chg="addSp delSp modSp mod ord">
        <pc:chgData name="Fede Cap" userId="6f7d60affa46a7a7" providerId="LiveId" clId="{ECD1172A-5F9E-4402-B30D-944F6A783390}" dt="2022-11-15T06:53:01.781" v="1741" actId="1076"/>
        <pc:sldMkLst>
          <pc:docMk/>
          <pc:sldMk cId="3221227591" sldId="281"/>
        </pc:sldMkLst>
        <pc:spChg chg="del">
          <ac:chgData name="Fede Cap" userId="6f7d60affa46a7a7" providerId="LiveId" clId="{ECD1172A-5F9E-4402-B30D-944F6A783390}" dt="2022-11-11T14:39:54.712" v="1510" actId="478"/>
          <ac:spMkLst>
            <pc:docMk/>
            <pc:sldMk cId="3221227591" sldId="281"/>
            <ac:spMk id="4" creationId="{D14EB59F-60A0-8624-319E-BE0A8DB2545F}"/>
          </ac:spMkLst>
        </pc:spChg>
        <pc:spChg chg="mod">
          <ac:chgData name="Fede Cap" userId="6f7d60affa46a7a7" providerId="LiveId" clId="{ECD1172A-5F9E-4402-B30D-944F6A783390}" dt="2022-11-15T06:52:39.255" v="1736" actId="1076"/>
          <ac:spMkLst>
            <pc:docMk/>
            <pc:sldMk cId="3221227591" sldId="281"/>
            <ac:spMk id="7" creationId="{662F4455-C82B-C29E-A049-2B8F6711989D}"/>
          </ac:spMkLst>
        </pc:spChg>
        <pc:spChg chg="del">
          <ac:chgData name="Fede Cap" userId="6f7d60affa46a7a7" providerId="LiveId" clId="{ECD1172A-5F9E-4402-B30D-944F6A783390}" dt="2022-11-11T09:21:53.111" v="984" actId="478"/>
          <ac:spMkLst>
            <pc:docMk/>
            <pc:sldMk cId="3221227591" sldId="281"/>
            <ac:spMk id="9" creationId="{C89808E9-97F3-5AFE-8D27-173C7E1C6F78}"/>
          </ac:spMkLst>
        </pc:spChg>
        <pc:spChg chg="mod">
          <ac:chgData name="Fede Cap" userId="6f7d60affa46a7a7" providerId="LiveId" clId="{ECD1172A-5F9E-4402-B30D-944F6A783390}" dt="2022-11-11T09:05:56.583" v="876" actId="5793"/>
          <ac:spMkLst>
            <pc:docMk/>
            <pc:sldMk cId="3221227591" sldId="281"/>
            <ac:spMk id="10" creationId="{4AC2EB75-5974-7CE1-0CC6-F96C4325D3D8}"/>
          </ac:spMkLst>
        </pc:spChg>
        <pc:spChg chg="add mod ord">
          <ac:chgData name="Fede Cap" userId="6f7d60affa46a7a7" providerId="LiveId" clId="{ECD1172A-5F9E-4402-B30D-944F6A783390}" dt="2022-11-15T06:53:01.781" v="1741" actId="1076"/>
          <ac:spMkLst>
            <pc:docMk/>
            <pc:sldMk cId="3221227591" sldId="281"/>
            <ac:spMk id="12" creationId="{BC68CA25-88B9-68D6-A23D-CA1AB9C4EEB9}"/>
          </ac:spMkLst>
        </pc:spChg>
        <pc:spChg chg="add del mod">
          <ac:chgData name="Fede Cap" userId="6f7d60affa46a7a7" providerId="LiveId" clId="{ECD1172A-5F9E-4402-B30D-944F6A783390}" dt="2022-11-11T12:31:18.202" v="1058" actId="478"/>
          <ac:spMkLst>
            <pc:docMk/>
            <pc:sldMk cId="3221227591" sldId="281"/>
            <ac:spMk id="13" creationId="{A64B81F0-BB3D-7DE4-CEB1-F615B92F6C74}"/>
          </ac:spMkLst>
        </pc:spChg>
        <pc:spChg chg="add mod">
          <ac:chgData name="Fede Cap" userId="6f7d60affa46a7a7" providerId="LiveId" clId="{ECD1172A-5F9E-4402-B30D-944F6A783390}" dt="2022-11-11T14:39:54.947" v="1511"/>
          <ac:spMkLst>
            <pc:docMk/>
            <pc:sldMk cId="3221227591" sldId="281"/>
            <ac:spMk id="14" creationId="{71B8968E-9D7B-4C77-1644-4E859CE2FBD6}"/>
          </ac:spMkLst>
        </pc:spChg>
        <pc:picChg chg="add del mod modCrop">
          <ac:chgData name="Fede Cap" userId="6f7d60affa46a7a7" providerId="LiveId" clId="{ECD1172A-5F9E-4402-B30D-944F6A783390}" dt="2022-11-15T06:52:13.952" v="1728" actId="478"/>
          <ac:picMkLst>
            <pc:docMk/>
            <pc:sldMk cId="3221227591" sldId="281"/>
            <ac:picMk id="3" creationId="{67D1880C-3FEE-F954-B649-F71B7EFD58BF}"/>
          </ac:picMkLst>
        </pc:picChg>
        <pc:picChg chg="del">
          <ac:chgData name="Fede Cap" userId="6f7d60affa46a7a7" providerId="LiveId" clId="{ECD1172A-5F9E-4402-B30D-944F6A783390}" dt="2022-11-11T09:21:51.668" v="983" actId="478"/>
          <ac:picMkLst>
            <pc:docMk/>
            <pc:sldMk cId="3221227591" sldId="281"/>
            <ac:picMk id="3" creationId="{7060168C-FDFF-7B9D-02DC-5122AB52B3E9}"/>
          </ac:picMkLst>
        </pc:picChg>
        <pc:picChg chg="add mod">
          <ac:chgData name="Fede Cap" userId="6f7d60affa46a7a7" providerId="LiveId" clId="{ECD1172A-5F9E-4402-B30D-944F6A783390}" dt="2022-11-15T06:52:47.194" v="1738" actId="1076"/>
          <ac:picMkLst>
            <pc:docMk/>
            <pc:sldMk cId="3221227591" sldId="281"/>
            <ac:picMk id="4" creationId="{EA23FAFC-4B3D-AA0C-7DCE-B6F547336D76}"/>
          </ac:picMkLst>
        </pc:picChg>
        <pc:picChg chg="add del mod modCrop">
          <ac:chgData name="Fede Cap" userId="6f7d60affa46a7a7" providerId="LiveId" clId="{ECD1172A-5F9E-4402-B30D-944F6A783390}" dt="2022-11-11T12:31:15.242" v="1057" actId="478"/>
          <ac:picMkLst>
            <pc:docMk/>
            <pc:sldMk cId="3221227591" sldId="281"/>
            <ac:picMk id="11" creationId="{8F8780CD-83C9-EBFB-DF5B-952363A50540}"/>
          </ac:picMkLst>
        </pc:picChg>
      </pc:sldChg>
      <pc:sldChg chg="addSp delSp modSp mod">
        <pc:chgData name="Fede Cap" userId="6f7d60affa46a7a7" providerId="LiveId" clId="{ECD1172A-5F9E-4402-B30D-944F6A783390}" dt="2022-11-11T14:38:51.684" v="1487"/>
        <pc:sldMkLst>
          <pc:docMk/>
          <pc:sldMk cId="1024042358" sldId="282"/>
        </pc:sldMkLst>
        <pc:spChg chg="add mod">
          <ac:chgData name="Fede Cap" userId="6f7d60affa46a7a7" providerId="LiveId" clId="{ECD1172A-5F9E-4402-B30D-944F6A783390}" dt="2022-11-11T14:38:51.684" v="1487"/>
          <ac:spMkLst>
            <pc:docMk/>
            <pc:sldMk cId="1024042358" sldId="282"/>
            <ac:spMk id="2" creationId="{EDBFB155-93DB-0E71-5BDF-AA1D61D1005A}"/>
          </ac:spMkLst>
        </pc:spChg>
        <pc:spChg chg="del">
          <ac:chgData name="Fede Cap" userId="6f7d60affa46a7a7" providerId="LiveId" clId="{ECD1172A-5F9E-4402-B30D-944F6A783390}" dt="2022-11-11T14:38:51.399" v="1486" actId="478"/>
          <ac:spMkLst>
            <pc:docMk/>
            <pc:sldMk cId="1024042358" sldId="282"/>
            <ac:spMk id="4" creationId="{0554FC29-4DD4-F717-40D4-026ED2A02A3D}"/>
          </ac:spMkLst>
        </pc:spChg>
        <pc:spChg chg="mod">
          <ac:chgData name="Fede Cap" userId="6f7d60affa46a7a7" providerId="LiveId" clId="{ECD1172A-5F9E-4402-B30D-944F6A783390}" dt="2022-11-11T08:43:46.796" v="371" actId="1076"/>
          <ac:spMkLst>
            <pc:docMk/>
            <pc:sldMk cId="1024042358" sldId="282"/>
            <ac:spMk id="8" creationId="{9F1B9D0D-3818-B91D-B613-7C9B59D3DFBB}"/>
          </ac:spMkLst>
        </pc:spChg>
      </pc:sldChg>
      <pc:sldChg chg="ord">
        <pc:chgData name="Fede Cap" userId="6f7d60affa46a7a7" providerId="LiveId" clId="{ECD1172A-5F9E-4402-B30D-944F6A783390}" dt="2022-11-11T09:05:01.067" v="831"/>
        <pc:sldMkLst>
          <pc:docMk/>
          <pc:sldMk cId="3985929634" sldId="283"/>
        </pc:sldMkLst>
      </pc:sldChg>
      <pc:sldChg chg="addSp delSp modSp mod">
        <pc:chgData name="Fede Cap" userId="6f7d60affa46a7a7" providerId="LiveId" clId="{ECD1172A-5F9E-4402-B30D-944F6A783390}" dt="2022-11-11T14:38:55.852" v="1489"/>
        <pc:sldMkLst>
          <pc:docMk/>
          <pc:sldMk cId="1018955602" sldId="286"/>
        </pc:sldMkLst>
        <pc:spChg chg="mod">
          <ac:chgData name="Fede Cap" userId="6f7d60affa46a7a7" providerId="LiveId" clId="{ECD1172A-5F9E-4402-B30D-944F6A783390}" dt="2022-11-11T08:56:22.674" v="710" actId="20577"/>
          <ac:spMkLst>
            <pc:docMk/>
            <pc:sldMk cId="1018955602" sldId="286"/>
            <ac:spMk id="2" creationId="{D8C7D535-3B9D-E501-BFF1-B30CCAC55971}"/>
          </ac:spMkLst>
        </pc:spChg>
        <pc:spChg chg="del">
          <ac:chgData name="Fede Cap" userId="6f7d60affa46a7a7" providerId="LiveId" clId="{ECD1172A-5F9E-4402-B30D-944F6A783390}" dt="2022-11-11T14:38:55.692" v="1488" actId="478"/>
          <ac:spMkLst>
            <pc:docMk/>
            <pc:sldMk cId="1018955602" sldId="286"/>
            <ac:spMk id="4" creationId="{0554FC29-4DD4-F717-40D4-026ED2A02A3D}"/>
          </ac:spMkLst>
        </pc:spChg>
        <pc:spChg chg="del">
          <ac:chgData name="Fede Cap" userId="6f7d60affa46a7a7" providerId="LiveId" clId="{ECD1172A-5F9E-4402-B30D-944F6A783390}" dt="2022-11-11T08:43:55.057" v="372" actId="478"/>
          <ac:spMkLst>
            <pc:docMk/>
            <pc:sldMk cId="1018955602" sldId="286"/>
            <ac:spMk id="8" creationId="{9F1B9D0D-3818-B91D-B613-7C9B59D3DFBB}"/>
          </ac:spMkLst>
        </pc:spChg>
        <pc:spChg chg="add mod">
          <ac:chgData name="Fede Cap" userId="6f7d60affa46a7a7" providerId="LiveId" clId="{ECD1172A-5F9E-4402-B30D-944F6A783390}" dt="2022-11-11T14:38:55.852" v="1489"/>
          <ac:spMkLst>
            <pc:docMk/>
            <pc:sldMk cId="1018955602" sldId="286"/>
            <ac:spMk id="8" creationId="{E2D6EAC8-E838-8A03-BF8A-ACA71B25B84A}"/>
          </ac:spMkLst>
        </pc:spChg>
        <pc:spChg chg="add mod">
          <ac:chgData name="Fede Cap" userId="6f7d60affa46a7a7" providerId="LiveId" clId="{ECD1172A-5F9E-4402-B30D-944F6A783390}" dt="2022-11-11T08:44:28.762" v="377" actId="1035"/>
          <ac:spMkLst>
            <pc:docMk/>
            <pc:sldMk cId="1018955602" sldId="286"/>
            <ac:spMk id="10" creationId="{F336F353-0A72-6023-6D6E-6D9E1E5E17FF}"/>
          </ac:spMkLst>
        </pc:spChg>
      </pc:sldChg>
      <pc:sldChg chg="addSp delSp modSp mod">
        <pc:chgData name="Fede Cap" userId="6f7d60affa46a7a7" providerId="LiveId" clId="{ECD1172A-5F9E-4402-B30D-944F6A783390}" dt="2022-11-14T06:24:28.970" v="1539" actId="1038"/>
        <pc:sldMkLst>
          <pc:docMk/>
          <pc:sldMk cId="3491362829" sldId="287"/>
        </pc:sldMkLst>
        <pc:spChg chg="mod">
          <ac:chgData name="Fede Cap" userId="6f7d60affa46a7a7" providerId="LiveId" clId="{ECD1172A-5F9E-4402-B30D-944F6A783390}" dt="2022-11-11T09:00:26.095" v="760" actId="1076"/>
          <ac:spMkLst>
            <pc:docMk/>
            <pc:sldMk cId="3491362829" sldId="287"/>
            <ac:spMk id="2" creationId="{050D8494-1D50-AAF2-AACD-586CB0015927}"/>
          </ac:spMkLst>
        </pc:spChg>
        <pc:spChg chg="add mod">
          <ac:chgData name="Fede Cap" userId="6f7d60affa46a7a7" providerId="LiveId" clId="{ECD1172A-5F9E-4402-B30D-944F6A783390}" dt="2022-11-11T14:39:09.364" v="1495"/>
          <ac:spMkLst>
            <pc:docMk/>
            <pc:sldMk cId="3491362829" sldId="287"/>
            <ac:spMk id="3" creationId="{803CE857-F56A-D970-2622-EBD0E8E614F0}"/>
          </ac:spMkLst>
        </pc:spChg>
        <pc:spChg chg="del">
          <ac:chgData name="Fede Cap" userId="6f7d60affa46a7a7" providerId="LiveId" clId="{ECD1172A-5F9E-4402-B30D-944F6A783390}" dt="2022-11-11T14:39:09.160" v="1494" actId="478"/>
          <ac:spMkLst>
            <pc:docMk/>
            <pc:sldMk cId="3491362829" sldId="287"/>
            <ac:spMk id="4" creationId="{8131D75F-211B-6FC4-CF27-0E2C30BE5AD1}"/>
          </ac:spMkLst>
        </pc:spChg>
        <pc:picChg chg="mod">
          <ac:chgData name="Fede Cap" userId="6f7d60affa46a7a7" providerId="LiveId" clId="{ECD1172A-5F9E-4402-B30D-944F6A783390}" dt="2022-11-11T09:00:30.264" v="761" actId="1076"/>
          <ac:picMkLst>
            <pc:docMk/>
            <pc:sldMk cId="3491362829" sldId="287"/>
            <ac:picMk id="7" creationId="{B545F884-E509-F789-DAA2-7D5D96F9B31A}"/>
          </ac:picMkLst>
        </pc:picChg>
        <pc:picChg chg="mod">
          <ac:chgData name="Fede Cap" userId="6f7d60affa46a7a7" providerId="LiveId" clId="{ECD1172A-5F9E-4402-B30D-944F6A783390}" dt="2022-11-11T08:58:05.912" v="713" actId="1076"/>
          <ac:picMkLst>
            <pc:docMk/>
            <pc:sldMk cId="3491362829" sldId="287"/>
            <ac:picMk id="8" creationId="{ABBF5E03-C24A-A11B-0EA4-F8D1DFC6D6C2}"/>
          </ac:picMkLst>
        </pc:picChg>
        <pc:picChg chg="mod">
          <ac:chgData name="Fede Cap" userId="6f7d60affa46a7a7" providerId="LiveId" clId="{ECD1172A-5F9E-4402-B30D-944F6A783390}" dt="2022-11-14T06:24:28.970" v="1539" actId="1038"/>
          <ac:picMkLst>
            <pc:docMk/>
            <pc:sldMk cId="3491362829" sldId="287"/>
            <ac:picMk id="19" creationId="{C1A0E05E-F456-A05D-48B9-5063DDB5F855}"/>
          </ac:picMkLst>
        </pc:picChg>
      </pc:sldChg>
      <pc:sldChg chg="del">
        <pc:chgData name="Fede Cap" userId="6f7d60affa46a7a7" providerId="LiveId" clId="{ECD1172A-5F9E-4402-B30D-944F6A783390}" dt="2022-11-10T08:41:33.544" v="4" actId="47"/>
        <pc:sldMkLst>
          <pc:docMk/>
          <pc:sldMk cId="2634831117" sldId="288"/>
        </pc:sldMkLst>
      </pc:sldChg>
      <pc:sldChg chg="del">
        <pc:chgData name="Fede Cap" userId="6f7d60affa46a7a7" providerId="LiveId" clId="{ECD1172A-5F9E-4402-B30D-944F6A783390}" dt="2022-11-10T08:41:35.248" v="5" actId="47"/>
        <pc:sldMkLst>
          <pc:docMk/>
          <pc:sldMk cId="3104963381" sldId="289"/>
        </pc:sldMkLst>
      </pc:sldChg>
      <pc:sldChg chg="addSp delSp modSp new mod">
        <pc:chgData name="Fede Cap" userId="6f7d60affa46a7a7" providerId="LiveId" clId="{ECD1172A-5F9E-4402-B30D-944F6A783390}" dt="2022-11-14T16:54:34.722" v="1668" actId="1076"/>
        <pc:sldMkLst>
          <pc:docMk/>
          <pc:sldMk cId="483654309" sldId="295"/>
        </pc:sldMkLst>
        <pc:spChg chg="del mod">
          <ac:chgData name="Fede Cap" userId="6f7d60affa46a7a7" providerId="LiveId" clId="{ECD1172A-5F9E-4402-B30D-944F6A783390}" dt="2022-11-10T08:47:15.734" v="36" actId="478"/>
          <ac:spMkLst>
            <pc:docMk/>
            <pc:sldMk cId="483654309" sldId="295"/>
            <ac:spMk id="2" creationId="{74EB2599-04DA-9A31-B6E8-4AE6C125DB7C}"/>
          </ac:spMkLst>
        </pc:spChg>
        <pc:spChg chg="add mod">
          <ac:chgData name="Fede Cap" userId="6f7d60affa46a7a7" providerId="LiveId" clId="{ECD1172A-5F9E-4402-B30D-944F6A783390}" dt="2022-11-11T14:39:46.630" v="1507"/>
          <ac:spMkLst>
            <pc:docMk/>
            <pc:sldMk cId="483654309" sldId="295"/>
            <ac:spMk id="2" creationId="{DAF35E7E-0916-E314-24F2-E0828EC89C09}"/>
          </ac:spMkLst>
        </pc:spChg>
        <pc:spChg chg="del">
          <ac:chgData name="Fede Cap" userId="6f7d60affa46a7a7" providerId="LiveId" clId="{ECD1172A-5F9E-4402-B30D-944F6A783390}" dt="2022-11-10T08:47:17.823" v="37" actId="478"/>
          <ac:spMkLst>
            <pc:docMk/>
            <pc:sldMk cId="483654309" sldId="295"/>
            <ac:spMk id="3" creationId="{5FE27FA7-5AEE-7C97-8C20-0E3753665757}"/>
          </ac:spMkLst>
        </pc:spChg>
        <pc:spChg chg="del">
          <ac:chgData name="Fede Cap" userId="6f7d60affa46a7a7" providerId="LiveId" clId="{ECD1172A-5F9E-4402-B30D-944F6A783390}" dt="2022-11-11T14:39:46.387" v="1506" actId="478"/>
          <ac:spMkLst>
            <pc:docMk/>
            <pc:sldMk cId="483654309" sldId="295"/>
            <ac:spMk id="4" creationId="{B13AF397-676B-86AC-32E4-C892674D625D}"/>
          </ac:spMkLst>
        </pc:spChg>
        <pc:spChg chg="add mod">
          <ac:chgData name="Fede Cap" userId="6f7d60affa46a7a7" providerId="LiveId" clId="{ECD1172A-5F9E-4402-B30D-944F6A783390}" dt="2022-11-10T08:47:30.052" v="63" actId="20577"/>
          <ac:spMkLst>
            <pc:docMk/>
            <pc:sldMk cId="483654309" sldId="295"/>
            <ac:spMk id="6" creationId="{311A111E-C310-F7CF-336C-673A4199556A}"/>
          </ac:spMkLst>
        </pc:spChg>
        <pc:spChg chg="add del mod">
          <ac:chgData name="Fede Cap" userId="6f7d60affa46a7a7" providerId="LiveId" clId="{ECD1172A-5F9E-4402-B30D-944F6A783390}" dt="2022-11-10T19:15:55.813" v="173" actId="478"/>
          <ac:spMkLst>
            <pc:docMk/>
            <pc:sldMk cId="483654309" sldId="295"/>
            <ac:spMk id="7" creationId="{935AFD18-4B61-FDF5-C2E2-52CEB43C078D}"/>
          </ac:spMkLst>
        </pc:spChg>
        <pc:spChg chg="add del mod">
          <ac:chgData name="Fede Cap" userId="6f7d60affa46a7a7" providerId="LiveId" clId="{ECD1172A-5F9E-4402-B30D-944F6A783390}" dt="2022-11-10T19:24:33.164" v="176" actId="478"/>
          <ac:spMkLst>
            <pc:docMk/>
            <pc:sldMk cId="483654309" sldId="295"/>
            <ac:spMk id="12" creationId="{493D7DE5-7299-A974-1166-8E7129999568}"/>
          </ac:spMkLst>
        </pc:spChg>
        <pc:spChg chg="add del mod">
          <ac:chgData name="Fede Cap" userId="6f7d60affa46a7a7" providerId="LiveId" clId="{ECD1172A-5F9E-4402-B30D-944F6A783390}" dt="2022-11-10T19:24:51.414" v="180"/>
          <ac:spMkLst>
            <pc:docMk/>
            <pc:sldMk cId="483654309" sldId="295"/>
            <ac:spMk id="14" creationId="{317E4FBC-9CFE-2212-2BC5-6820BA6BF95F}"/>
          </ac:spMkLst>
        </pc:spChg>
        <pc:spChg chg="add mod">
          <ac:chgData name="Fede Cap" userId="6f7d60affa46a7a7" providerId="LiveId" clId="{ECD1172A-5F9E-4402-B30D-944F6A783390}" dt="2022-11-11T09:04:10.547" v="779" actId="1076"/>
          <ac:spMkLst>
            <pc:docMk/>
            <pc:sldMk cId="483654309" sldId="295"/>
            <ac:spMk id="15" creationId="{88D3948E-999C-0BBB-C460-DD55C68BB4D7}"/>
          </ac:spMkLst>
        </pc:spChg>
        <pc:spChg chg="add del mod">
          <ac:chgData name="Fede Cap" userId="6f7d60affa46a7a7" providerId="LiveId" clId="{ECD1172A-5F9E-4402-B30D-944F6A783390}" dt="2022-11-14T16:51:36.568" v="1662" actId="478"/>
          <ac:spMkLst>
            <pc:docMk/>
            <pc:sldMk cId="483654309" sldId="295"/>
            <ac:spMk id="16" creationId="{E17C443D-FB0F-48D6-EDC3-56C3792685E3}"/>
          </ac:spMkLst>
        </pc:spChg>
        <pc:picChg chg="add del mod">
          <ac:chgData name="Fede Cap" userId="6f7d60affa46a7a7" providerId="LiveId" clId="{ECD1172A-5F9E-4402-B30D-944F6A783390}" dt="2022-11-14T16:54:20.626" v="1666" actId="478"/>
          <ac:picMkLst>
            <pc:docMk/>
            <pc:sldMk cId="483654309" sldId="295"/>
            <ac:picMk id="4" creationId="{1A6295F8-8E06-6C53-77AC-B62BF05EB950}"/>
          </ac:picMkLst>
        </pc:picChg>
        <pc:picChg chg="add mod">
          <ac:chgData name="Fede Cap" userId="6f7d60affa46a7a7" providerId="LiveId" clId="{ECD1172A-5F9E-4402-B30D-944F6A783390}" dt="2022-11-14T16:54:34.722" v="1668" actId="1076"/>
          <ac:picMkLst>
            <pc:docMk/>
            <pc:sldMk cId="483654309" sldId="295"/>
            <ac:picMk id="7" creationId="{7826B2FD-0A27-74FA-EB84-1E2C81CD88BE}"/>
          </ac:picMkLst>
        </pc:picChg>
        <pc:picChg chg="add mod">
          <ac:chgData name="Fede Cap" userId="6f7d60affa46a7a7" providerId="LiveId" clId="{ECD1172A-5F9E-4402-B30D-944F6A783390}" dt="2022-11-14T16:41:14.034" v="1577" actId="1076"/>
          <ac:picMkLst>
            <pc:docMk/>
            <pc:sldMk cId="483654309" sldId="295"/>
            <ac:picMk id="8" creationId="{14DEF6F4-2D06-0E58-2998-D0507A0689B7}"/>
          </ac:picMkLst>
        </pc:picChg>
        <pc:picChg chg="add del mod">
          <ac:chgData name="Fede Cap" userId="6f7d60affa46a7a7" providerId="LiveId" clId="{ECD1172A-5F9E-4402-B30D-944F6A783390}" dt="2022-11-14T16:40:59.197" v="1575" actId="478"/>
          <ac:picMkLst>
            <pc:docMk/>
            <pc:sldMk cId="483654309" sldId="295"/>
            <ac:picMk id="9" creationId="{03E76ED4-03EF-E97A-2945-76422FBDFA84}"/>
          </ac:picMkLst>
        </pc:picChg>
        <pc:picChg chg="add del mod">
          <ac:chgData name="Fede Cap" userId="6f7d60affa46a7a7" providerId="LiveId" clId="{ECD1172A-5F9E-4402-B30D-944F6A783390}" dt="2022-11-14T16:38:56.103" v="1572" actId="478"/>
          <ac:picMkLst>
            <pc:docMk/>
            <pc:sldMk cId="483654309" sldId="295"/>
            <ac:picMk id="11" creationId="{E7A95036-E96B-2D7B-B0BD-BD354205606B}"/>
          </ac:picMkLst>
        </pc:picChg>
        <pc:picChg chg="add del mod">
          <ac:chgData name="Fede Cap" userId="6f7d60affa46a7a7" providerId="LiveId" clId="{ECD1172A-5F9E-4402-B30D-944F6A783390}" dt="2022-11-14T16:44:42.609" v="1581" actId="478"/>
          <ac:picMkLst>
            <pc:docMk/>
            <pc:sldMk cId="483654309" sldId="295"/>
            <ac:picMk id="12" creationId="{A4D1B648-A95D-AC04-1282-85F60B3CFACC}"/>
          </ac:picMkLst>
        </pc:picChg>
        <pc:picChg chg="add mod">
          <ac:chgData name="Fede Cap" userId="6f7d60affa46a7a7" providerId="LiveId" clId="{ECD1172A-5F9E-4402-B30D-944F6A783390}" dt="2022-11-11T09:04:12.534" v="780" actId="1076"/>
          <ac:picMkLst>
            <pc:docMk/>
            <pc:sldMk cId="483654309" sldId="295"/>
            <ac:picMk id="13" creationId="{FD79E5BE-64C0-0D4A-E1CC-1FAE95785761}"/>
          </ac:picMkLst>
        </pc:picChg>
        <pc:picChg chg="add del mod">
          <ac:chgData name="Fede Cap" userId="6f7d60affa46a7a7" providerId="LiveId" clId="{ECD1172A-5F9E-4402-B30D-944F6A783390}" dt="2022-11-14T16:46:40.678" v="1588" actId="478"/>
          <ac:picMkLst>
            <pc:docMk/>
            <pc:sldMk cId="483654309" sldId="295"/>
            <ac:picMk id="17" creationId="{20FC1A58-4B3D-F88B-ADA1-75E75815B9A8}"/>
          </ac:picMkLst>
        </pc:picChg>
      </pc:sldChg>
      <pc:sldChg chg="addSp delSp modSp new mod">
        <pc:chgData name="Fede Cap" userId="6f7d60affa46a7a7" providerId="LiveId" clId="{ECD1172A-5F9E-4402-B30D-944F6A783390}" dt="2022-11-11T14:37:50.720" v="1471" actId="20577"/>
        <pc:sldMkLst>
          <pc:docMk/>
          <pc:sldMk cId="3537361225" sldId="296"/>
        </pc:sldMkLst>
        <pc:spChg chg="del">
          <ac:chgData name="Fede Cap" userId="6f7d60affa46a7a7" providerId="LiveId" clId="{ECD1172A-5F9E-4402-B30D-944F6A783390}" dt="2022-11-10T08:52:06.049" v="130" actId="478"/>
          <ac:spMkLst>
            <pc:docMk/>
            <pc:sldMk cId="3537361225" sldId="296"/>
            <ac:spMk id="2" creationId="{5D7A3C87-CD7E-5BEB-B065-9C4450C58027}"/>
          </ac:spMkLst>
        </pc:spChg>
        <pc:spChg chg="del">
          <ac:chgData name="Fede Cap" userId="6f7d60affa46a7a7" providerId="LiveId" clId="{ECD1172A-5F9E-4402-B30D-944F6A783390}" dt="2022-11-10T08:52:07.035" v="131" actId="478"/>
          <ac:spMkLst>
            <pc:docMk/>
            <pc:sldMk cId="3537361225" sldId="296"/>
            <ac:spMk id="3" creationId="{F660CF6C-ABE6-A7A4-30A7-6D0E6F8591F6}"/>
          </ac:spMkLst>
        </pc:spChg>
        <pc:spChg chg="mod">
          <ac:chgData name="Fede Cap" userId="6f7d60affa46a7a7" providerId="LiveId" clId="{ECD1172A-5F9E-4402-B30D-944F6A783390}" dt="2022-11-11T14:37:50.720" v="1471" actId="20577"/>
          <ac:spMkLst>
            <pc:docMk/>
            <pc:sldMk cId="3537361225" sldId="296"/>
            <ac:spMk id="4" creationId="{B3A1F063-070A-7E55-10EF-9579F494259B}"/>
          </ac:spMkLst>
        </pc:spChg>
        <pc:spChg chg="add mod">
          <ac:chgData name="Fede Cap" userId="6f7d60affa46a7a7" providerId="LiveId" clId="{ECD1172A-5F9E-4402-B30D-944F6A783390}" dt="2022-11-11T14:36:25.699" v="1445" actId="113"/>
          <ac:spMkLst>
            <pc:docMk/>
            <pc:sldMk cId="3537361225" sldId="296"/>
            <ac:spMk id="6" creationId="{A18834FF-D479-F5D8-92A6-59BF199D00D5}"/>
          </ac:spMkLst>
        </pc:spChg>
        <pc:spChg chg="add mod">
          <ac:chgData name="Fede Cap" userId="6f7d60affa46a7a7" providerId="LiveId" clId="{ECD1172A-5F9E-4402-B30D-944F6A783390}" dt="2022-11-11T08:54:44.524" v="684" actId="1076"/>
          <ac:spMkLst>
            <pc:docMk/>
            <pc:sldMk cId="3537361225" sldId="296"/>
            <ac:spMk id="9" creationId="{C9C77C07-8806-7DBD-090B-D075076FA489}"/>
          </ac:spMkLst>
        </pc:spChg>
        <pc:picChg chg="add mod modCrop">
          <ac:chgData name="Fede Cap" userId="6f7d60affa46a7a7" providerId="LiveId" clId="{ECD1172A-5F9E-4402-B30D-944F6A783390}" dt="2022-11-11T08:48:19.375" v="382" actId="1076"/>
          <ac:picMkLst>
            <pc:docMk/>
            <pc:sldMk cId="3537361225" sldId="296"/>
            <ac:picMk id="8" creationId="{C9E0F488-F370-5CC9-1C47-ECC01C263D09}"/>
          </ac:picMkLst>
        </pc:picChg>
      </pc:sldChg>
      <pc:sldChg chg="new del">
        <pc:chgData name="Fede Cap" userId="6f7d60affa46a7a7" providerId="LiveId" clId="{ECD1172A-5F9E-4402-B30D-944F6A783390}" dt="2022-11-14T16:46:36.767" v="1587" actId="47"/>
        <pc:sldMkLst>
          <pc:docMk/>
          <pc:sldMk cId="892600405" sldId="297"/>
        </pc:sldMkLst>
      </pc:sldChg>
      <pc:sldChg chg="addSp delSp modSp new del mod">
        <pc:chgData name="Fede Cap" userId="6f7d60affa46a7a7" providerId="LiveId" clId="{ECD1172A-5F9E-4402-B30D-944F6A783390}" dt="2022-11-11T14:27:51.492" v="1104" actId="47"/>
        <pc:sldMkLst>
          <pc:docMk/>
          <pc:sldMk cId="2542693119" sldId="297"/>
        </pc:sldMkLst>
        <pc:spChg chg="del">
          <ac:chgData name="Fede Cap" userId="6f7d60affa46a7a7" providerId="LiveId" clId="{ECD1172A-5F9E-4402-B30D-944F6A783390}" dt="2022-11-11T09:24:31.684" v="1032" actId="478"/>
          <ac:spMkLst>
            <pc:docMk/>
            <pc:sldMk cId="2542693119" sldId="297"/>
            <ac:spMk id="2" creationId="{F8949972-55C5-6C22-EA79-B89D526C4203}"/>
          </ac:spMkLst>
        </pc:spChg>
        <pc:spChg chg="add del mod">
          <ac:chgData name="Fede Cap" userId="6f7d60affa46a7a7" providerId="LiveId" clId="{ECD1172A-5F9E-4402-B30D-944F6A783390}" dt="2022-11-11T14:25:18.139" v="1101"/>
          <ac:spMkLst>
            <pc:docMk/>
            <pc:sldMk cId="2542693119" sldId="297"/>
            <ac:spMk id="2" creationId="{FBCB58C6-5CE2-E06E-530C-C02692D90BB4}"/>
          </ac:spMkLst>
        </pc:spChg>
        <pc:spChg chg="del">
          <ac:chgData name="Fede Cap" userId="6f7d60affa46a7a7" providerId="LiveId" clId="{ECD1172A-5F9E-4402-B30D-944F6A783390}" dt="2022-11-11T09:24:32.645" v="1033" actId="478"/>
          <ac:spMkLst>
            <pc:docMk/>
            <pc:sldMk cId="2542693119" sldId="297"/>
            <ac:spMk id="3" creationId="{AB9220F0-E96E-A063-58C5-4D7FCFAF929E}"/>
          </ac:spMkLst>
        </pc:spChg>
        <pc:spChg chg="add mod">
          <ac:chgData name="Fede Cap" userId="6f7d60affa46a7a7" providerId="LiveId" clId="{ECD1172A-5F9E-4402-B30D-944F6A783390}" dt="2022-11-11T09:24:42.507" v="1056" actId="20577"/>
          <ac:spMkLst>
            <pc:docMk/>
            <pc:sldMk cId="2542693119" sldId="297"/>
            <ac:spMk id="6" creationId="{8CC8929D-CCC7-F634-46C1-F787682AA32D}"/>
          </ac:spMkLst>
        </pc:spChg>
      </pc:sldChg>
      <pc:sldChg chg="addSp delSp modSp add mod">
        <pc:chgData name="Fede Cap" userId="6f7d60affa46a7a7" providerId="LiveId" clId="{ECD1172A-5F9E-4402-B30D-944F6A783390}" dt="2022-11-14T17:35:48.586" v="1700" actId="1076"/>
        <pc:sldMkLst>
          <pc:docMk/>
          <pc:sldMk cId="1136978725" sldId="298"/>
        </pc:sldMkLst>
        <pc:spChg chg="del mod">
          <ac:chgData name="Fede Cap" userId="6f7d60affa46a7a7" providerId="LiveId" clId="{ECD1172A-5F9E-4402-B30D-944F6A783390}" dt="2022-11-14T16:51:45.964" v="1664" actId="478"/>
          <ac:spMkLst>
            <pc:docMk/>
            <pc:sldMk cId="1136978725" sldId="298"/>
            <ac:spMk id="2" creationId="{DAF35E7E-0916-E314-24F2-E0828EC89C09}"/>
          </ac:spMkLst>
        </pc:spChg>
        <pc:spChg chg="add mod">
          <ac:chgData name="Fede Cap" userId="6f7d60affa46a7a7" providerId="LiveId" clId="{ECD1172A-5F9E-4402-B30D-944F6A783390}" dt="2022-11-14T16:48:05.018" v="1595" actId="1582"/>
          <ac:spMkLst>
            <pc:docMk/>
            <pc:sldMk cId="1136978725" sldId="298"/>
            <ac:spMk id="3" creationId="{B3D6CF5A-E936-293E-A425-42564872A82A}"/>
          </ac:spMkLst>
        </pc:spChg>
        <pc:spChg chg="mod">
          <ac:chgData name="Fede Cap" userId="6f7d60affa46a7a7" providerId="LiveId" clId="{ECD1172A-5F9E-4402-B30D-944F6A783390}" dt="2022-11-14T16:48:43.033" v="1598" actId="13822"/>
          <ac:spMkLst>
            <pc:docMk/>
            <pc:sldMk cId="1136978725" sldId="298"/>
            <ac:spMk id="15" creationId="{88D3948E-999C-0BBB-C460-DD55C68BB4D7}"/>
          </ac:spMkLst>
        </pc:spChg>
        <pc:spChg chg="mod">
          <ac:chgData name="Fede Cap" userId="6f7d60affa46a7a7" providerId="LiveId" clId="{ECD1172A-5F9E-4402-B30D-944F6A783390}" dt="2022-11-14T17:35:48.586" v="1700" actId="1076"/>
          <ac:spMkLst>
            <pc:docMk/>
            <pc:sldMk cId="1136978725" sldId="298"/>
            <ac:spMk id="16" creationId="{E17C443D-FB0F-48D6-EDC3-56C3792685E3}"/>
          </ac:spMkLst>
        </pc:spChg>
        <pc:picChg chg="mod">
          <ac:chgData name="Fede Cap" userId="6f7d60affa46a7a7" providerId="LiveId" clId="{ECD1172A-5F9E-4402-B30D-944F6A783390}" dt="2022-11-14T16:49:31.162" v="1661" actId="29295"/>
          <ac:picMkLst>
            <pc:docMk/>
            <pc:sldMk cId="1136978725" sldId="298"/>
            <ac:picMk id="4" creationId="{1A6295F8-8E06-6C53-77AC-B62BF05EB950}"/>
          </ac:picMkLst>
        </pc:picChg>
        <pc:picChg chg="mod ord">
          <ac:chgData name="Fede Cap" userId="6f7d60affa46a7a7" providerId="LiveId" clId="{ECD1172A-5F9E-4402-B30D-944F6A783390}" dt="2022-11-14T17:35:05.056" v="1697" actId="1076"/>
          <ac:picMkLst>
            <pc:docMk/>
            <pc:sldMk cId="1136978725" sldId="298"/>
            <ac:picMk id="17" creationId="{20FC1A58-4B3D-F88B-ADA1-75E75815B9A8}"/>
          </ac:picMkLst>
        </pc:picChg>
        <pc:cxnChg chg="add del">
          <ac:chgData name="Fede Cap" userId="6f7d60affa46a7a7" providerId="LiveId" clId="{ECD1172A-5F9E-4402-B30D-944F6A783390}" dt="2022-11-14T16:48:43.581" v="1599" actId="11529"/>
          <ac:cxnSpMkLst>
            <pc:docMk/>
            <pc:sldMk cId="1136978725" sldId="298"/>
            <ac:cxnSpMk id="9" creationId="{0801B0F5-8684-B45C-AD32-DB414D976246}"/>
          </ac:cxnSpMkLst>
        </pc:cxnChg>
        <pc:cxnChg chg="add mod">
          <ac:chgData name="Fede Cap" userId="6f7d60affa46a7a7" providerId="LiveId" clId="{ECD1172A-5F9E-4402-B30D-944F6A783390}" dt="2022-11-14T17:35:11.724" v="1698" actId="14100"/>
          <ac:cxnSpMkLst>
            <pc:docMk/>
            <pc:sldMk cId="1136978725" sldId="298"/>
            <ac:cxnSpMk id="11" creationId="{166859C1-A72E-FB58-5EAA-3C79CC068B5C}"/>
          </ac:cxnSpMkLst>
        </pc:cxnChg>
        <pc:cxnChg chg="add mod">
          <ac:chgData name="Fede Cap" userId="6f7d60affa46a7a7" providerId="LiveId" clId="{ECD1172A-5F9E-4402-B30D-944F6A783390}" dt="2022-11-14T17:35:16.633" v="1699" actId="14100"/>
          <ac:cxnSpMkLst>
            <pc:docMk/>
            <pc:sldMk cId="1136978725" sldId="298"/>
            <ac:cxnSpMk id="12" creationId="{D1E530CC-332D-1B97-5F69-F40957A5736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080AF-E60C-46FA-9400-00A967BD0C2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26C46-2B56-47D0-8F99-23490422DB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4CBFF-71E7-389F-B8AA-152E902C5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BD583C-C463-C66F-8D45-E4FC220A0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2E929-BBC9-9715-2A67-B25DE27F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F346-1BF9-4CAB-A1F9-A8E4F792C07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8466BF-E866-4EC1-2B90-249B78C2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5665D6-4F6E-0B50-C6E4-E9715BDB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2D5AE-4CD4-95DA-A758-0981B98E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B50EBE-72D2-01FC-1872-7B79612D8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FBA9D-BEC6-B342-9213-5C9C13A0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A56-21FB-45E2-B537-3ECD0E3BA58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DBCCF6-0A23-EA97-E476-EF2C34FE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CBE7FE-60F0-279A-2B52-D7137630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0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1E2CBEE-348C-738D-C58D-0638A4556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B82054-2038-47CE-5767-3304F6EA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71511-0EB2-2F4C-C879-0D040745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EE4-90B1-4721-8518-F91D7FD57E0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42ACB3-7EAA-899F-D4CE-0ADFE6A5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C1E1F8-76E8-79BC-CCD5-08E6FE3C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B25D7-8C24-BA32-B865-F6526AB5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C560C7-DE53-5A54-2792-10D7C5581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6382B1-C1E0-51C8-50A1-5207C49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B24-7703-47D2-8E6E-A2EA0F4CA0A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DFA34C-1EE4-7590-D734-4059C1B4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1A6822-9CA2-3346-333B-D0CA93BB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E6D25-BEEF-AB2B-673F-B95D6801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2753FB-A7A5-0B2A-E021-957B48E3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A0A0D9-5420-B547-95BE-9F88F009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F9F0-C945-4933-A19B-7401F231684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3DA65-CF81-79CA-D0FB-27B6140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35F8F3-CE8B-8873-300B-542FECB9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9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4B0D7-427B-2BC9-833E-A1118094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53B557-3578-A96A-1B8A-CCAD4A758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5E8E79-31D3-8FA0-E654-AD95AC860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1D16FC-AFA5-3760-4695-31713546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405-6E5F-42D1-AA46-38D6BB326555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271411-6508-FFBE-E273-D67A3FC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4319BD-BB99-86BA-366E-6D98366B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1D014-03A0-47C8-0BCF-7879FD1E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00AC2A-5EA2-C77F-D711-C2D467A6E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238FFE-26EF-27CC-0456-B418BEDF5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5EA266-BEEC-1489-32F1-58B657A08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4ECA124-D5F6-9161-926D-59687FFA7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F5C2FD-0472-228A-3ABF-2FC3982B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6ECC-23C9-4400-867C-47B6FDEA9C79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71F463-B45E-BA52-7C98-6FFF4804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020F12-16DA-77BF-140A-8581425D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05005-D9C0-16A5-EAD9-FA1FAE0A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84A0AD-DBE6-F37C-8441-3AE24041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5014-F24C-459C-948B-33C58B61D074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0486E3-4038-A9AE-669D-89793851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E2F38F-B099-242F-2612-4FA40C41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5B1092-3FC4-802C-5BF6-E74562C3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15C9-AE00-4FD4-88C3-20E75EF2D388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FB2612-67E3-AC55-2378-6986ACB4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F93211-59FF-3ADD-A0DC-A51B790E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19B90-1D49-3BD6-C5A1-A72D9A42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135B12-E521-1277-1EE6-25096CBA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10C8FC-3C46-DA2A-1290-8AF3FA408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1E1F28-81F1-C391-D579-FA936BBE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841-7092-4E2E-8DF5-60372EB2B4D5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48533D-BC37-B29A-C403-2E77493E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916CC1-A2E6-CD2C-CE8F-D52A5339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6BEEC-C215-251F-A5C3-AFBE6602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60D408-F881-A55D-8EEA-720BC0393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BA7E0-12AC-C69D-461B-C03FF9FB4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1FFD21-2FBD-5456-4791-DF7FBC63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C968-7ACA-4EC8-BC4E-531E5A1799EA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B815D1-4F0A-D24A-D87C-F0BE568B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4853C8-CD3A-7785-71BA-EBDE9964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3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FA0AD4B-9121-6528-B6BB-4ABD942C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F1944D-5C29-DE84-B68B-ADCE437B4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E0AA39-3037-5BC5-0A92-846B976E3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EFFD-1096-4194-9E35-5640F2E822F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AE99A8-587B-D8DA-2FB7-1BCEE51E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B8CC9B-B85B-AE03-EC08-3DDD48BC3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7803-C039-4930-A01C-1C0836FA8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9.png"/><Relationship Id="rId7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C7D17-3539-2D9C-8BB0-1CD16918F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91" y="1105749"/>
            <a:ext cx="11942618" cy="2387600"/>
          </a:xfrm>
        </p:spPr>
        <p:txBody>
          <a:bodyPr>
            <a:normAutofit/>
          </a:bodyPr>
          <a:lstStyle/>
          <a:p>
            <a:r>
              <a:rPr lang="it-IT" sz="5400" b="1" dirty="0"/>
              <a:t>A </a:t>
            </a:r>
            <a:r>
              <a:rPr lang="it-IT" sz="5400" b="1" dirty="0" err="1"/>
              <a:t>fluid-dynamic</a:t>
            </a:r>
            <a:r>
              <a:rPr lang="it-IT" sz="5400" b="1" dirty="0"/>
              <a:t> </a:t>
            </a:r>
            <a:r>
              <a:rPr lang="it-IT" sz="5400" b="1" dirty="0" err="1"/>
              <a:t>approach</a:t>
            </a:r>
            <a:r>
              <a:rPr lang="it-IT" sz="5400" b="1" dirty="0"/>
              <a:t> to heavy-quark </a:t>
            </a:r>
            <a:r>
              <a:rPr lang="it-IT" sz="5400" b="1" dirty="0" err="1"/>
              <a:t>diffusion</a:t>
            </a:r>
            <a:r>
              <a:rPr lang="it-IT" sz="5400" b="1" dirty="0"/>
              <a:t> in the quark-</a:t>
            </a:r>
            <a:r>
              <a:rPr lang="it-IT" sz="5400" b="1" dirty="0" err="1"/>
              <a:t>gluon</a:t>
            </a:r>
            <a:r>
              <a:rPr lang="it-IT" sz="5400" b="1" dirty="0"/>
              <a:t> plasma</a:t>
            </a:r>
            <a:endParaRPr lang="en-US" sz="5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E9EC88-E20C-14FF-3D69-220F981EC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581" y="3590276"/>
            <a:ext cx="11794838" cy="2387601"/>
          </a:xfrm>
        </p:spPr>
        <p:txBody>
          <a:bodyPr>
            <a:normAutofit/>
          </a:bodyPr>
          <a:lstStyle/>
          <a:p>
            <a:r>
              <a:rPr lang="it-IT" b="1" dirty="0"/>
              <a:t>Federica Capellino</a:t>
            </a:r>
          </a:p>
          <a:p>
            <a:r>
              <a:rPr lang="it-IT" dirty="0" err="1"/>
              <a:t>Physikalisches</a:t>
            </a:r>
            <a:r>
              <a:rPr lang="it-IT" dirty="0"/>
              <a:t> Institut Heidelberg</a:t>
            </a:r>
          </a:p>
          <a:p>
            <a:r>
              <a:rPr lang="it-IT" sz="1700" dirty="0"/>
              <a:t>In </a:t>
            </a:r>
            <a:r>
              <a:rPr lang="it-IT" sz="1700" dirty="0" err="1"/>
              <a:t>collaboration</a:t>
            </a:r>
            <a:r>
              <a:rPr lang="it-IT" sz="1700" dirty="0"/>
              <a:t> with:</a:t>
            </a:r>
          </a:p>
          <a:p>
            <a:r>
              <a:rPr lang="it-IT" sz="1700" dirty="0"/>
              <a:t>Beraudo A., </a:t>
            </a:r>
            <a:r>
              <a:rPr lang="it-IT" sz="1700" dirty="0" err="1"/>
              <a:t>Dubla</a:t>
            </a:r>
            <a:r>
              <a:rPr lang="it-IT" sz="1700" dirty="0"/>
              <a:t> A., </a:t>
            </a:r>
            <a:r>
              <a:rPr lang="it-IT" sz="1700" dirty="0" err="1"/>
              <a:t>Floerchinger</a:t>
            </a:r>
            <a:r>
              <a:rPr lang="it-IT" sz="1700" dirty="0"/>
              <a:t> S., Grossi E., Kirchner A., Masciocchi S., </a:t>
            </a:r>
            <a:r>
              <a:rPr lang="it-IT" sz="1700" dirty="0" err="1"/>
              <a:t>Pawlowski</a:t>
            </a:r>
            <a:r>
              <a:rPr lang="it-IT" sz="1700" dirty="0"/>
              <a:t> J., </a:t>
            </a:r>
            <a:r>
              <a:rPr lang="it-IT" sz="1700" dirty="0" err="1"/>
              <a:t>Selyuzhenkov</a:t>
            </a:r>
            <a:r>
              <a:rPr lang="it-IT" sz="1700" dirty="0"/>
              <a:t> I.</a:t>
            </a:r>
            <a:endParaRPr lang="it-IT" dirty="0"/>
          </a:p>
          <a:p>
            <a:r>
              <a:rPr lang="it-IT" dirty="0"/>
              <a:t>15.11.2022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C96C70-A40F-E05B-995B-1F96F86B9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6" y="-53111"/>
            <a:ext cx="2530605" cy="16161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4C9899B-9D07-07B7-50D5-EA1470B6D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125"/>
            <a:ext cx="2854036" cy="9018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097EEF3-CCD4-9776-BEAE-33B7D2C88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52" y="70166"/>
            <a:ext cx="2663650" cy="139841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8C37A0-980E-28F8-A246-038913786432}"/>
              </a:ext>
            </a:extLst>
          </p:cNvPr>
          <p:cNvSpPr txBox="1"/>
          <p:nvPr/>
        </p:nvSpPr>
        <p:spPr>
          <a:xfrm>
            <a:off x="9947563" y="6095226"/>
            <a:ext cx="3306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QSEC22</a:t>
            </a:r>
          </a:p>
        </p:txBody>
      </p:sp>
    </p:spTree>
    <p:extLst>
      <p:ext uri="{BB962C8B-B14F-4D97-AF65-F5344CB8AC3E}">
        <p14:creationId xmlns:p14="http://schemas.microsoft.com/office/powerpoint/2010/main" val="39215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A9F89D-AB9B-DA91-696B-4EC630F0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7845"/>
            <a:ext cx="2743200" cy="365125"/>
          </a:xfrm>
        </p:spPr>
        <p:txBody>
          <a:bodyPr/>
          <a:lstStyle/>
          <a:p>
            <a:fld id="{7AC87803-C039-4930-A01C-1C0836FA8178}" type="slidenum">
              <a:rPr lang="en-US" smtClean="0"/>
              <a:t>10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0459F8A-4891-BDC3-D54D-DA88C329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HQ </a:t>
            </a:r>
            <a:r>
              <a:rPr lang="it-IT" sz="4000" dirty="0" err="1">
                <a:solidFill>
                  <a:srgbClr val="C00000"/>
                </a:solidFill>
              </a:rPr>
              <a:t>distribution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function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DB7F1DD-0931-843C-85CA-9DD4CA51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88" y="2133649"/>
            <a:ext cx="7039624" cy="52145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DE54B0-7225-2E1E-BD6C-9F21614CAFFC}"/>
              </a:ext>
            </a:extLst>
          </p:cNvPr>
          <p:cNvSpPr txBox="1"/>
          <p:nvPr/>
        </p:nvSpPr>
        <p:spPr>
          <a:xfrm>
            <a:off x="4861560" y="3284826"/>
            <a:ext cx="22098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Fugacity</a:t>
            </a:r>
            <a:r>
              <a:rPr lang="it-IT" dirty="0"/>
              <a:t>: </a:t>
            </a:r>
            <a:r>
              <a:rPr lang="it-IT" dirty="0" err="1"/>
              <a:t>needed</a:t>
            </a:r>
            <a:r>
              <a:rPr lang="it-IT" dirty="0"/>
              <a:t> to match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QQbar</a:t>
            </a:r>
            <a:r>
              <a:rPr lang="it-IT" dirty="0"/>
              <a:t> </a:t>
            </a:r>
            <a:r>
              <a:rPr lang="it-IT" dirty="0" err="1"/>
              <a:t>pairs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F739040-3D1E-DF80-35D6-581570A1A01E}"/>
              </a:ext>
            </a:extLst>
          </p:cNvPr>
          <p:cNvCxnSpPr>
            <a:cxnSpLocks/>
          </p:cNvCxnSpPr>
          <p:nvPr/>
        </p:nvCxnSpPr>
        <p:spPr>
          <a:xfrm flipV="1">
            <a:off x="5636587" y="2701126"/>
            <a:ext cx="459413" cy="580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CAF634-14FE-C58B-BAF2-982C84CF990D}"/>
              </a:ext>
            </a:extLst>
          </p:cNvPr>
          <p:cNvSpPr txBox="1"/>
          <p:nvPr/>
        </p:nvSpPr>
        <p:spPr>
          <a:xfrm>
            <a:off x="8072120" y="3284826"/>
            <a:ext cx="22098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Out-of-</a:t>
            </a:r>
            <a:r>
              <a:rPr lang="it-IT" dirty="0" err="1"/>
              <a:t>equilibrium</a:t>
            </a:r>
            <a:r>
              <a:rPr lang="it-IT" dirty="0"/>
              <a:t> component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CECD8E7-01F3-D60E-2ECC-E5691BA9D758}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2701126"/>
            <a:ext cx="614680" cy="580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C7D535-3B9D-E501-BFF1-B30CCAC55971}"/>
              </a:ext>
            </a:extLst>
          </p:cNvPr>
          <p:cNvSpPr txBox="1"/>
          <p:nvPr/>
        </p:nvSpPr>
        <p:spPr>
          <a:xfrm>
            <a:off x="101600" y="4803297"/>
            <a:ext cx="10373543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b="1" dirty="0" err="1"/>
              <a:t>diffusion</a:t>
            </a:r>
            <a:r>
              <a:rPr lang="it-IT" b="1" dirty="0"/>
              <a:t> </a:t>
            </a:r>
            <a:r>
              <a:rPr lang="it-IT" b="1" dirty="0" err="1"/>
              <a:t>current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the first moment of the out-of-</a:t>
            </a:r>
            <a:r>
              <a:rPr lang="it-IT" dirty="0" err="1"/>
              <a:t>equilibrium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and the </a:t>
            </a:r>
            <a:r>
              <a:rPr lang="it-IT" b="1" dirty="0" err="1"/>
              <a:t>density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</a:t>
            </a:r>
            <a:r>
              <a:rPr lang="it-IT" dirty="0" err="1"/>
              <a:t>integrating</a:t>
            </a:r>
            <a:r>
              <a:rPr lang="it-IT" dirty="0"/>
              <a:t> the </a:t>
            </a:r>
            <a:r>
              <a:rPr lang="it-IT" dirty="0" err="1"/>
              <a:t>equilibrium</a:t>
            </a:r>
            <a:r>
              <a:rPr lang="it-IT" dirty="0"/>
              <a:t> part, in the Landau frame.</a:t>
            </a:r>
          </a:p>
          <a:p>
            <a:endParaRPr lang="en-US" sz="1400" b="0" i="0" dirty="0">
              <a:solidFill>
                <a:srgbClr val="C00000"/>
              </a:solidFill>
              <a:effectLst/>
              <a:latin typeface="ArialMT"/>
            </a:endParaRPr>
          </a:p>
          <a:p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PRD 85 (2012) 114047 </a:t>
            </a:r>
            <a:r>
              <a:rPr lang="en-US" sz="1400" b="0" i="0" dirty="0" err="1">
                <a:solidFill>
                  <a:srgbClr val="C00000"/>
                </a:solidFill>
                <a:effectLst/>
                <a:latin typeface="ArialMT"/>
              </a:rPr>
              <a:t>Denicol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et al.</a:t>
            </a:r>
          </a:p>
          <a:p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36F353-0A72-6023-6D6E-6D9E1E5E17FF}"/>
              </a:ext>
            </a:extLst>
          </p:cNvPr>
          <p:cNvSpPr txBox="1"/>
          <p:nvPr/>
        </p:nvSpPr>
        <p:spPr>
          <a:xfrm>
            <a:off x="101600" y="1055007"/>
            <a:ext cx="11137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Heavy quarks are initially produced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out of kinetic equilibrium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: they cannot be described by a thermal Boltzmann distribution at the same temperature of the QGP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E2D6EAC8-E838-8A03-BF8A-ACA71B25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5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A815DA-1FB2-230D-EA44-91D2E963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11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49A06F4-D8C5-E37F-4695-68D6485F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Boltzmann </a:t>
            </a:r>
            <a:r>
              <a:rPr lang="it-IT" sz="4000" dirty="0" err="1">
                <a:solidFill>
                  <a:srgbClr val="C00000"/>
                </a:solidFill>
              </a:rPr>
              <a:t>equation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D988ED-32BB-4516-6395-3BC454D7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67" y="1689891"/>
            <a:ext cx="4273665" cy="3906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3F933F-6E21-17FC-0BF1-F45A2BD3718F}"/>
              </a:ext>
            </a:extLst>
          </p:cNvPr>
          <p:cNvSpPr txBox="1"/>
          <p:nvPr/>
        </p:nvSpPr>
        <p:spPr>
          <a:xfrm>
            <a:off x="101600" y="998644"/>
            <a:ext cx="11441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We start with the relativistic Boltzmann equation, which studies how the distribution function of the heavy quark varies in time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D76F55-9579-0395-B691-D737ED6FEBB1}"/>
              </a:ext>
            </a:extLst>
          </p:cNvPr>
          <p:cNvSpPr txBox="1"/>
          <p:nvPr/>
        </p:nvSpPr>
        <p:spPr>
          <a:xfrm>
            <a:off x="187034" y="2097801"/>
            <a:ext cx="6156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0" i="0" dirty="0">
              <a:solidFill>
                <a:srgbClr val="000000"/>
              </a:solidFill>
              <a:effectLst/>
              <a:latin typeface="ArialMT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where the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collision integral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reads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5DBB425-23A7-4FB8-E25E-1C72EC8B6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91" y="2266225"/>
            <a:ext cx="7444076" cy="57979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13A2F7E-B6A2-6318-59DC-726022C44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03" y="3012093"/>
            <a:ext cx="3838575" cy="311467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B3D8A4A-3714-B4DB-FDF3-03DD58C194D7}"/>
              </a:ext>
            </a:extLst>
          </p:cNvPr>
          <p:cNvSpPr txBox="1"/>
          <p:nvPr/>
        </p:nvSpPr>
        <p:spPr>
          <a:xfrm>
            <a:off x="5691909" y="3173482"/>
            <a:ext cx="61560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Heavy quarks</a:t>
            </a:r>
          </a:p>
          <a:p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- treated like Brownian particles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- asymptotically reach thermal equilibrium</a:t>
            </a:r>
          </a:p>
          <a:p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Great effort was put to determine the value of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the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transport coefficients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that encode the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interaction between the heavy quark and the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partons from the medium.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670F0DEB-215F-6056-5F7A-3AD1541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6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9C87F3-819F-EA72-63A8-B13158B5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12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FFD5F64-6BE4-3F1E-D291-BD935BCA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Equation of </a:t>
            </a:r>
            <a:r>
              <a:rPr lang="it-IT" sz="4000" dirty="0" err="1">
                <a:solidFill>
                  <a:srgbClr val="C00000"/>
                </a:solidFill>
              </a:rPr>
              <a:t>motion</a:t>
            </a:r>
            <a:r>
              <a:rPr lang="it-IT" sz="4000" dirty="0">
                <a:solidFill>
                  <a:srgbClr val="C00000"/>
                </a:solidFill>
              </a:rPr>
              <a:t> for the HQ </a:t>
            </a:r>
            <a:r>
              <a:rPr lang="it-IT" sz="4000" dirty="0" err="1">
                <a:solidFill>
                  <a:srgbClr val="C00000"/>
                </a:solidFill>
              </a:rPr>
              <a:t>diffusion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current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BF5E03-C24A-A11B-0EA4-F8D1DFC6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26" y="1614422"/>
            <a:ext cx="8352403" cy="75194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2834A3-31EF-1E1B-BE08-7C6E8D2886E1}"/>
              </a:ext>
            </a:extLst>
          </p:cNvPr>
          <p:cNvSpPr txBox="1"/>
          <p:nvPr/>
        </p:nvSpPr>
        <p:spPr>
          <a:xfrm>
            <a:off x="216176" y="1124157"/>
            <a:ext cx="1175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We derive hydrodynamic equations of motion from kinetic theory (Boltzmann) in a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Fokker-Planck approximation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773BB2-B7FD-1914-BCF8-C4507EC4CB7C}"/>
              </a:ext>
            </a:extLst>
          </p:cNvPr>
          <p:cNvSpPr txBox="1"/>
          <p:nvPr/>
        </p:nvSpPr>
        <p:spPr>
          <a:xfrm>
            <a:off x="3952240" y="2854960"/>
            <a:ext cx="246888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Drag </a:t>
            </a:r>
            <a:r>
              <a:rPr lang="it-IT" dirty="0" err="1"/>
              <a:t>coefficient</a:t>
            </a:r>
            <a:r>
              <a:rPr lang="it-IT" dirty="0"/>
              <a:t> - inverse </a:t>
            </a:r>
            <a:r>
              <a:rPr lang="it-IT" dirty="0" err="1"/>
              <a:t>relaxation</a:t>
            </a:r>
            <a:r>
              <a:rPr lang="it-IT" dirty="0"/>
              <a:t> time 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E47C94C-4057-AD76-3E8D-CC9B9121076F}"/>
              </a:ext>
            </a:extLst>
          </p:cNvPr>
          <p:cNvCxnSpPr>
            <a:cxnSpLocks/>
          </p:cNvCxnSpPr>
          <p:nvPr/>
        </p:nvCxnSpPr>
        <p:spPr>
          <a:xfrm flipV="1">
            <a:off x="4727267" y="2271260"/>
            <a:ext cx="459413" cy="580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AF4675-4B76-79DB-3BEE-ABA15A92E631}"/>
              </a:ext>
            </a:extLst>
          </p:cNvPr>
          <p:cNvSpPr txBox="1"/>
          <p:nvPr/>
        </p:nvSpPr>
        <p:spPr>
          <a:xfrm>
            <a:off x="7799649" y="2854960"/>
            <a:ext cx="246888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Momentum-diffusion</a:t>
            </a:r>
            <a:r>
              <a:rPr lang="it-IT" dirty="0"/>
              <a:t> </a:t>
            </a:r>
            <a:r>
              <a:rPr lang="it-IT" dirty="0" err="1"/>
              <a:t>coefficient</a:t>
            </a:r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8C5456C-2B8B-58A7-F4E0-2E708E95D02E}"/>
              </a:ext>
            </a:extLst>
          </p:cNvPr>
          <p:cNvCxnSpPr>
            <a:cxnSpLocks/>
          </p:cNvCxnSpPr>
          <p:nvPr/>
        </p:nvCxnSpPr>
        <p:spPr>
          <a:xfrm flipH="1" flipV="1">
            <a:off x="8807383" y="2271260"/>
            <a:ext cx="226706" cy="580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48256D1F-4C83-E66F-57BF-535BB61F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03" y="3680489"/>
            <a:ext cx="2105319" cy="10002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5ECAF4-E1A7-F7D1-76F5-45D6CF5CE54B}"/>
              </a:ext>
            </a:extLst>
          </p:cNvPr>
          <p:cNvSpPr txBox="1"/>
          <p:nvPr/>
        </p:nvSpPr>
        <p:spPr>
          <a:xfrm>
            <a:off x="216175" y="3985207"/>
            <a:ext cx="632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b="1" dirty="0" err="1"/>
              <a:t>spatial</a:t>
            </a:r>
            <a:r>
              <a:rPr lang="it-IT" b="1" dirty="0"/>
              <a:t> </a:t>
            </a:r>
            <a:r>
              <a:rPr lang="it-IT" b="1" dirty="0" err="1"/>
              <a:t>diffusion</a:t>
            </a:r>
            <a:r>
              <a:rPr lang="it-IT" b="1" dirty="0"/>
              <a:t> </a:t>
            </a:r>
            <a:r>
              <a:rPr lang="it-IT" b="1" dirty="0" err="1"/>
              <a:t>coefficient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as</a:t>
            </a:r>
            <a:endParaRPr lang="en-US" b="1" dirty="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3CAE65C9-C606-FC8E-9E2B-8F88B0F7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DDBDD7ED-AF4F-5582-A719-48DDD0457210}"/>
              </a:ext>
            </a:extLst>
          </p:cNvPr>
          <p:cNvSpPr/>
          <p:nvPr/>
        </p:nvSpPr>
        <p:spPr>
          <a:xfrm>
            <a:off x="8290560" y="4297680"/>
            <a:ext cx="2611120" cy="186944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9C87F3-819F-EA72-63A8-B13158B5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13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FFD5F64-6BE4-3F1E-D291-BD935BCA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Equation of </a:t>
            </a:r>
            <a:r>
              <a:rPr lang="it-IT" sz="4000" dirty="0" err="1">
                <a:solidFill>
                  <a:srgbClr val="C00000"/>
                </a:solidFill>
              </a:rPr>
              <a:t>motion</a:t>
            </a:r>
            <a:r>
              <a:rPr lang="it-IT" sz="4000" dirty="0">
                <a:solidFill>
                  <a:srgbClr val="C00000"/>
                </a:solidFill>
              </a:rPr>
              <a:t> for the HQ </a:t>
            </a:r>
            <a:r>
              <a:rPr lang="it-IT" sz="4000" dirty="0" err="1">
                <a:solidFill>
                  <a:srgbClr val="C00000"/>
                </a:solidFill>
              </a:rPr>
              <a:t>diffusion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current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BF5E03-C24A-A11B-0EA4-F8D1DFC6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24" y="1602239"/>
            <a:ext cx="8352403" cy="75194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2834A3-31EF-1E1B-BE08-7C6E8D2886E1}"/>
              </a:ext>
            </a:extLst>
          </p:cNvPr>
          <p:cNvSpPr txBox="1"/>
          <p:nvPr/>
        </p:nvSpPr>
        <p:spPr>
          <a:xfrm>
            <a:off x="216176" y="1124157"/>
            <a:ext cx="1175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We derive hydrodynamic equations of motion from kinetic theory (Boltzmann) in a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Fokker-Planck approximation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D8494-1D50-AAF2-AACD-586CB0015927}"/>
              </a:ext>
            </a:extLst>
          </p:cNvPr>
          <p:cNvSpPr txBox="1"/>
          <p:nvPr/>
        </p:nvSpPr>
        <p:spPr>
          <a:xfrm>
            <a:off x="216176" y="2783413"/>
            <a:ext cx="9997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By </a:t>
            </a:r>
            <a:r>
              <a:rPr lang="it-IT" dirty="0" err="1"/>
              <a:t>integrating</a:t>
            </a:r>
            <a:r>
              <a:rPr lang="it-IT" dirty="0"/>
              <a:t> the first moment of the </a:t>
            </a:r>
            <a:r>
              <a:rPr lang="it-IT" dirty="0" err="1"/>
              <a:t>equation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obtain</a:t>
            </a:r>
            <a:r>
              <a:rPr lang="it-IT" dirty="0"/>
              <a:t> a </a:t>
            </a:r>
            <a:r>
              <a:rPr lang="it-IT" dirty="0" err="1"/>
              <a:t>relaxation-type</a:t>
            </a:r>
            <a:r>
              <a:rPr lang="it-IT" dirty="0"/>
              <a:t> </a:t>
            </a:r>
            <a:r>
              <a:rPr lang="it-IT" dirty="0" err="1"/>
              <a:t>equation</a:t>
            </a:r>
            <a:r>
              <a:rPr lang="it-IT" dirty="0"/>
              <a:t> for the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current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45F884-E509-F789-DAA2-7D5D96F9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57" y="3374104"/>
            <a:ext cx="10370735" cy="7366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3DC9B99-3C87-869A-47DE-29435A1ED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4948886"/>
            <a:ext cx="4353560" cy="77156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40C94C5-6141-0783-561C-A917C60AD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074" y="4565976"/>
            <a:ext cx="1346923" cy="5975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1A0E05E-F456-A05D-48B9-5063DDB5F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113" y="5291840"/>
            <a:ext cx="2034998" cy="58282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91EB7AD-FF71-A528-FAE9-C75BFDDC8DBE}"/>
              </a:ext>
            </a:extLst>
          </p:cNvPr>
          <p:cNvSpPr txBox="1"/>
          <p:nvPr/>
        </p:nvSpPr>
        <p:spPr>
          <a:xfrm>
            <a:off x="2984500" y="5925291"/>
            <a:ext cx="244094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HQ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coefficient</a:t>
            </a:r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5E23A09-C3EC-D093-0C2B-818268E8E7DB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1107440" y="5583250"/>
            <a:ext cx="448310" cy="6023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76D6BEE-E2B4-8930-270D-C98D1930712D}"/>
              </a:ext>
            </a:extLst>
          </p:cNvPr>
          <p:cNvSpPr txBox="1"/>
          <p:nvPr/>
        </p:nvSpPr>
        <p:spPr>
          <a:xfrm>
            <a:off x="652780" y="6185584"/>
            <a:ext cx="180594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Relaxation</a:t>
            </a:r>
            <a:r>
              <a:rPr lang="it-IT" dirty="0"/>
              <a:t> time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F4E32AC-0F33-73A2-5750-E595D8D6605C}"/>
              </a:ext>
            </a:extLst>
          </p:cNvPr>
          <p:cNvCxnSpPr>
            <a:cxnSpLocks/>
          </p:cNvCxnSpPr>
          <p:nvPr/>
        </p:nvCxnSpPr>
        <p:spPr>
          <a:xfrm flipH="1" flipV="1">
            <a:off x="3708400" y="5583250"/>
            <a:ext cx="269240" cy="343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803CE857-F56A-D970-2622-EBD0E8E6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6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7555AC1-70F8-762C-4BBF-8680E1B08207}"/>
              </a:ext>
            </a:extLst>
          </p:cNvPr>
          <p:cNvSpPr/>
          <p:nvPr/>
        </p:nvSpPr>
        <p:spPr>
          <a:xfrm>
            <a:off x="258618" y="5375564"/>
            <a:ext cx="3528291" cy="69272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9CEEE4-6128-4D1A-0581-8BBE8CF0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14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AC8DA0F-7629-0830-9518-356759FB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Fluid-dynamic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transport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coefficients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D4CFA5-AFDC-A876-D4B5-61CBF0E7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5" y="1119690"/>
            <a:ext cx="2753109" cy="18957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C8E183-AE2B-156F-1D71-CB2AB82D6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091" y="1025278"/>
            <a:ext cx="6390474" cy="443690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F07DF54-5CB4-E3B9-DA15-61132C3A8EA0}"/>
              </a:ext>
            </a:extLst>
          </p:cNvPr>
          <p:cNvSpPr txBox="1"/>
          <p:nvPr/>
        </p:nvSpPr>
        <p:spPr>
          <a:xfrm>
            <a:off x="4038600" y="5541168"/>
            <a:ext cx="9428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Important check: the hydrodynamic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relaxation time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is consistent with the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relaxation time found within the Fokker-Planck approach in the non-relativistic limit.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CD3FB54-03A2-BE8B-8B25-D9D5AEFAF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8" y="3243732"/>
            <a:ext cx="2310101" cy="51449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F46EB75-B1C0-DA23-25F9-A3B0A7EE0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12" y="3944281"/>
            <a:ext cx="2386012" cy="26463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2487C14-5F82-6982-0A60-173A90A66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68" y="4488014"/>
            <a:ext cx="2250751" cy="50308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4E26F6B-7B53-D875-AAFD-4DD57219E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65" y="5449095"/>
            <a:ext cx="3286988" cy="503084"/>
          </a:xfrm>
          <a:prstGeom prst="rect">
            <a:avLst/>
          </a:prstGeom>
        </p:spPr>
      </p:pic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4E029B47-E4A4-E39C-03E5-94B5B503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1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9CEEE4-6128-4D1A-0581-8BBE8CF0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15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AC8DA0F-7629-0830-9518-356759FB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Fluid-dynamic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transport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coefficients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D4CFA5-AFDC-A876-D4B5-61CBF0E7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5" y="1119690"/>
            <a:ext cx="2753109" cy="18957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C8E183-AE2B-156F-1D71-CB2AB82D6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091" y="1025278"/>
            <a:ext cx="6390474" cy="443690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E6700B-A4B5-7706-C122-321CC096BE88}"/>
              </a:ext>
            </a:extLst>
          </p:cNvPr>
          <p:cNvSpPr txBox="1"/>
          <p:nvPr/>
        </p:nvSpPr>
        <p:spPr>
          <a:xfrm>
            <a:off x="449856" y="3243733"/>
            <a:ext cx="38884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The relation between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spatial diffusion</a:t>
            </a:r>
            <a:br>
              <a:rPr lang="en-US" sz="1800" b="1" i="0" dirty="0">
                <a:solidFill>
                  <a:srgbClr val="000000"/>
                </a:solidFill>
                <a:effectLst/>
              </a:rPr>
            </a:br>
            <a:r>
              <a:rPr lang="en-US" sz="1800" b="1" i="0" dirty="0">
                <a:solidFill>
                  <a:srgbClr val="000000"/>
                </a:solidFill>
                <a:effectLst/>
              </a:rPr>
              <a:t>coefficient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and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momentum-diffusion</a:t>
            </a:r>
            <a:br>
              <a:rPr lang="en-US" sz="1800" b="1" i="0" dirty="0">
                <a:solidFill>
                  <a:srgbClr val="000000"/>
                </a:solidFill>
                <a:effectLst/>
              </a:rPr>
            </a:br>
            <a:r>
              <a:rPr lang="en-US" sz="1800" b="1" i="0" dirty="0">
                <a:solidFill>
                  <a:srgbClr val="000000"/>
                </a:solidFill>
                <a:effectLst/>
              </a:rPr>
              <a:t>coefficient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- usually found in a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non-relativistic setup - arises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naturally also in a relativistic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framework.</a:t>
            </a:r>
            <a:br>
              <a:rPr lang="en-US" dirty="0"/>
            </a:b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1E340F-A235-B45C-5EFB-6F07BE988E3E}"/>
              </a:ext>
            </a:extLst>
          </p:cNvPr>
          <p:cNvSpPr txBox="1"/>
          <p:nvPr/>
        </p:nvSpPr>
        <p:spPr>
          <a:xfrm>
            <a:off x="101600" y="6408321"/>
            <a:ext cx="6156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This work, PRD </a:t>
            </a:r>
            <a:r>
              <a:rPr lang="en-US" sz="1400" i="0" dirty="0">
                <a:solidFill>
                  <a:srgbClr val="C00000"/>
                </a:solidFill>
                <a:effectLst/>
                <a:latin typeface="ArialMT"/>
              </a:rPr>
              <a:t>106 (2022)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034021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C0E61A29-D375-637A-3D3E-C3ED9C68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6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44EF69-A041-1263-EAC1-9E993CB6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16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F69D97F-E554-E640-26C2-D656345D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Results</a:t>
            </a:r>
            <a:r>
              <a:rPr lang="it-IT" sz="4000" dirty="0">
                <a:solidFill>
                  <a:srgbClr val="C00000"/>
                </a:solidFill>
              </a:rPr>
              <a:t> for charm quarks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7755B8-FFF5-AF8D-4D89-F514DE182BB5}"/>
              </a:ext>
            </a:extLst>
          </p:cNvPr>
          <p:cNvSpPr txBox="1"/>
          <p:nvPr/>
        </p:nvSpPr>
        <p:spPr>
          <a:xfrm>
            <a:off x="223837" y="1993552"/>
            <a:ext cx="42650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We compare the typical expansion time of the QGP undergoing a </a:t>
            </a:r>
            <a:r>
              <a:rPr lang="en-US" sz="1800" i="0" dirty="0" err="1">
                <a:solidFill>
                  <a:srgbClr val="000000"/>
                </a:solidFill>
                <a:effectLst/>
              </a:rPr>
              <a:t>Bjorken</a:t>
            </a:r>
            <a:r>
              <a:rPr lang="en-US" sz="1800" i="0" dirty="0">
                <a:solidFill>
                  <a:srgbClr val="000000"/>
                </a:solidFill>
                <a:effectLst/>
              </a:rPr>
              <a:t> flow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with the relaxation time obtained for charm.</a:t>
            </a:r>
          </a:p>
          <a:p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Remarkably, the relaxation time for charm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becomes much smaller than the expansion time of the fluid very quickly: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a fluid-dynamic description for charm looks feasible</a:t>
            </a:r>
            <a:r>
              <a:rPr lang="en-US" dirty="0">
                <a:solidFill>
                  <a:srgbClr val="000000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4FBB93-46D5-B8D1-2770-75C9C9148908}"/>
              </a:ext>
            </a:extLst>
          </p:cNvPr>
          <p:cNvSpPr txBox="1"/>
          <p:nvPr/>
        </p:nvSpPr>
        <p:spPr>
          <a:xfrm>
            <a:off x="8498165" y="1022205"/>
            <a:ext cx="6156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This work, PRD </a:t>
            </a:r>
            <a:r>
              <a:rPr lang="en-US" sz="1400" i="0" dirty="0">
                <a:solidFill>
                  <a:srgbClr val="C00000"/>
                </a:solidFill>
                <a:effectLst/>
                <a:latin typeface="ArialMT"/>
              </a:rPr>
              <a:t>106 (2022)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034021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00D8ECF-B5F6-A4B7-5186-A72A55E5841E}"/>
              </a:ext>
            </a:extLst>
          </p:cNvPr>
          <p:cNvSpPr txBox="1"/>
          <p:nvPr/>
        </p:nvSpPr>
        <p:spPr>
          <a:xfrm>
            <a:off x="343910" y="5631487"/>
            <a:ext cx="575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ArialMT"/>
              </a:rPr>
              <a:t>lQCD</a:t>
            </a:r>
            <a:r>
              <a:rPr lang="it-IT" sz="1400" dirty="0">
                <a:latin typeface="ArialMT"/>
              </a:rPr>
              <a:t> 2021: </a:t>
            </a:r>
            <a:r>
              <a:rPr lang="it-IT" sz="1400" dirty="0">
                <a:solidFill>
                  <a:srgbClr val="C00000"/>
                </a:solidFill>
                <a:latin typeface="ArialMT"/>
              </a:rPr>
              <a:t>PRD 103 (2021) 014511 </a:t>
            </a:r>
            <a:r>
              <a:rPr lang="it-IT" sz="1400" dirty="0" err="1">
                <a:solidFill>
                  <a:srgbClr val="C00000"/>
                </a:solidFill>
                <a:latin typeface="ArialMT"/>
              </a:rPr>
              <a:t>Altenkort</a:t>
            </a:r>
            <a:r>
              <a:rPr lang="it-IT" sz="1400" dirty="0">
                <a:solidFill>
                  <a:srgbClr val="C00000"/>
                </a:solidFill>
                <a:latin typeface="ArialMT"/>
              </a:rPr>
              <a:t> et al.</a:t>
            </a:r>
          </a:p>
          <a:p>
            <a:r>
              <a:rPr lang="it-IT" sz="1400" dirty="0">
                <a:latin typeface="ArialMT"/>
              </a:rPr>
              <a:t>ALICE </a:t>
            </a:r>
            <a:r>
              <a:rPr lang="it-IT" sz="1400" dirty="0" err="1">
                <a:latin typeface="ArialMT"/>
              </a:rPr>
              <a:t>fits</a:t>
            </a:r>
            <a:r>
              <a:rPr lang="it-IT" sz="1400" dirty="0">
                <a:latin typeface="ArialMT"/>
              </a:rPr>
              <a:t> to data: </a:t>
            </a:r>
            <a:r>
              <a:rPr lang="it-IT" sz="1400" dirty="0">
                <a:solidFill>
                  <a:srgbClr val="C00000"/>
                </a:solidFill>
                <a:latin typeface="ArialMT"/>
              </a:rPr>
              <a:t>JHEP 01 (2022) 174 ALICE </a:t>
            </a:r>
            <a:r>
              <a:rPr lang="it-IT" sz="1400" dirty="0" err="1">
                <a:solidFill>
                  <a:srgbClr val="C00000"/>
                </a:solidFill>
                <a:latin typeface="ArialMT"/>
              </a:rPr>
              <a:t>coll</a:t>
            </a:r>
            <a:r>
              <a:rPr lang="it-IT" sz="1400" dirty="0">
                <a:solidFill>
                  <a:srgbClr val="C00000"/>
                </a:solidFill>
                <a:latin typeface="ArialMT"/>
              </a:rPr>
              <a:t>. </a:t>
            </a:r>
            <a:endParaRPr lang="en-US" sz="1400" dirty="0">
              <a:latin typeface="ArialM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D3C6AE-C134-5AC6-7305-3C168551BE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85" y="1285939"/>
            <a:ext cx="2267426" cy="24907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8194DB-F21C-C000-0E2D-56309BD0C67A}"/>
              </a:ext>
            </a:extLst>
          </p:cNvPr>
          <p:cNvSpPr txBox="1"/>
          <p:nvPr/>
        </p:nvSpPr>
        <p:spPr>
          <a:xfrm>
            <a:off x="223837" y="1236414"/>
            <a:ext cx="738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000000"/>
                </a:solidFill>
                <a:effectLst/>
              </a:rPr>
              <a:t>Bjorken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 flow: </a:t>
            </a:r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055B8AAD-B000-6C99-0DCB-E224434F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F09C6D7-54F1-89A7-38B8-33DC2BC2A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99" y="1410478"/>
            <a:ext cx="6843770" cy="43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C7BBC9-5306-3F36-D526-D64F978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17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596343C-1D17-C66B-3960-954F9EEE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Results</a:t>
            </a:r>
            <a:r>
              <a:rPr lang="it-IT" sz="4000" dirty="0">
                <a:solidFill>
                  <a:srgbClr val="C00000"/>
                </a:solidFill>
              </a:rPr>
              <a:t> for bottom quarks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94609D-412C-F86A-7025-D5387A237726}"/>
              </a:ext>
            </a:extLst>
          </p:cNvPr>
          <p:cNvSpPr txBox="1"/>
          <p:nvPr/>
        </p:nvSpPr>
        <p:spPr>
          <a:xfrm>
            <a:off x="321656" y="967582"/>
            <a:ext cx="10752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- From new data at low </a:t>
            </a:r>
            <a:r>
              <a:rPr lang="en-US" sz="1800" b="0" i="1" dirty="0" err="1">
                <a:solidFill>
                  <a:srgbClr val="000000"/>
                </a:solidFill>
                <a:effectLst/>
              </a:rPr>
              <a:t>p</a:t>
            </a:r>
            <a:r>
              <a:rPr lang="en-US" sz="1100" b="0" i="0" dirty="0" err="1">
                <a:solidFill>
                  <a:srgbClr val="000000"/>
                </a:solidFill>
                <a:effectLst/>
              </a:rPr>
              <a:t>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can we see partial thermalization of beauty quarks in the QGP?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- Can we constrain estimates for the transport coefficients by systematic comparison with data?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761C01-7B3A-85C3-3D09-D9890CCFA6AD}"/>
              </a:ext>
            </a:extLst>
          </p:cNvPr>
          <p:cNvSpPr txBox="1"/>
          <p:nvPr/>
        </p:nvSpPr>
        <p:spPr>
          <a:xfrm>
            <a:off x="8792326" y="1668826"/>
            <a:ext cx="6156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This work, PRD </a:t>
            </a:r>
            <a:r>
              <a:rPr lang="en-US" sz="1400" i="0" dirty="0">
                <a:solidFill>
                  <a:srgbClr val="C00000"/>
                </a:solidFill>
                <a:effectLst/>
                <a:latin typeface="ArialMT"/>
              </a:rPr>
              <a:t>106 (2022)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034021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A84502B-958C-2942-7046-8D293DB6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1" y="1672598"/>
            <a:ext cx="4793350" cy="461178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D9FF72-8483-1FD6-131F-D6A434724400}"/>
              </a:ext>
            </a:extLst>
          </p:cNvPr>
          <p:cNvSpPr txBox="1"/>
          <p:nvPr/>
        </p:nvSpPr>
        <p:spPr>
          <a:xfrm>
            <a:off x="838200" y="6356350"/>
            <a:ext cx="319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MT"/>
              </a:rPr>
              <a:t>PLB 819 (2021) 136385 CMS coll.</a:t>
            </a:r>
          </a:p>
          <a:p>
            <a:endParaRPr lang="en-US" dirty="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0B1ED56E-6593-8EAA-E968-2102012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0A7027D-D5CB-D82A-BE66-64F77098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203" y="1946946"/>
            <a:ext cx="6454245" cy="42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F58B15-B1C4-6D66-E249-721BED34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18</a:t>
            </a:fld>
            <a:endParaRPr lang="en-US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33B9808-F667-A8B0-D3DE-C88DF785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Preliminary </a:t>
            </a:r>
            <a:r>
              <a:rPr lang="it-IT" sz="4000" dirty="0" err="1">
                <a:solidFill>
                  <a:srgbClr val="C00000"/>
                </a:solidFill>
              </a:rPr>
              <a:t>results</a:t>
            </a:r>
            <a:r>
              <a:rPr lang="it-IT" sz="4000" dirty="0">
                <a:solidFill>
                  <a:srgbClr val="C00000"/>
                </a:solidFill>
              </a:rPr>
              <a:t> for charm in </a:t>
            </a:r>
            <a:r>
              <a:rPr lang="it-IT" sz="4000" dirty="0" err="1">
                <a:solidFill>
                  <a:srgbClr val="C00000"/>
                </a:solidFill>
              </a:rPr>
              <a:t>Fluid</a:t>
            </a:r>
            <a:r>
              <a:rPr lang="it-IT" sz="4000" i="1" dirty="0" err="1">
                <a:solidFill>
                  <a:srgbClr val="C00000"/>
                </a:solidFill>
              </a:rPr>
              <a:t>u</a:t>
            </a:r>
            <a:r>
              <a:rPr lang="it-IT" sz="4000" dirty="0" err="1">
                <a:solidFill>
                  <a:srgbClr val="C00000"/>
                </a:solidFill>
              </a:rPr>
              <a:t>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A1E6A6-821B-1172-3A07-9C6700A24C3D}"/>
              </a:ext>
            </a:extLst>
          </p:cNvPr>
          <p:cNvSpPr txBox="1"/>
          <p:nvPr/>
        </p:nvSpPr>
        <p:spPr>
          <a:xfrm>
            <a:off x="147782" y="991542"/>
            <a:ext cx="1194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err="1"/>
              <a:t>Very</a:t>
            </a:r>
            <a:r>
              <a:rPr lang="it-IT" dirty="0"/>
              <a:t> small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         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be </a:t>
            </a:r>
            <a:r>
              <a:rPr lang="it-IT" dirty="0" err="1"/>
              <a:t>interesting</a:t>
            </a:r>
            <a:r>
              <a:rPr lang="it-IT" dirty="0"/>
              <a:t> to study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for </a:t>
            </a:r>
            <a:r>
              <a:rPr lang="it-IT" dirty="0" err="1"/>
              <a:t>it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 </a:t>
            </a:r>
            <a:r>
              <a:rPr lang="it-IT" dirty="0" err="1"/>
              <a:t>sizeable</a:t>
            </a:r>
            <a:r>
              <a:rPr lang="it-IT" dirty="0"/>
              <a:t> </a:t>
            </a:r>
            <a:r>
              <a:rPr lang="it-IT" dirty="0" err="1"/>
              <a:t>fugacity</a:t>
            </a:r>
            <a:r>
              <a:rPr lang="it-IT" dirty="0"/>
              <a:t> </a:t>
            </a:r>
            <a:r>
              <a:rPr lang="it-IT" dirty="0" err="1"/>
              <a:t>indicates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HQs</a:t>
            </a:r>
            <a:r>
              <a:rPr lang="it-IT" dirty="0"/>
              <a:t> are </a:t>
            </a:r>
            <a:r>
              <a:rPr lang="it-IT" dirty="0" err="1"/>
              <a:t>quite</a:t>
            </a:r>
            <a:r>
              <a:rPr lang="it-IT" dirty="0"/>
              <a:t> far from </a:t>
            </a:r>
            <a:r>
              <a:rPr lang="it-IT" dirty="0" err="1"/>
              <a:t>kinetic</a:t>
            </a:r>
            <a:r>
              <a:rPr lang="it-IT" dirty="0"/>
              <a:t> </a:t>
            </a:r>
            <a:r>
              <a:rPr lang="it-IT" dirty="0" err="1"/>
              <a:t>equilibrium</a:t>
            </a:r>
            <a:r>
              <a:rPr lang="it-IT" dirty="0"/>
              <a:t> (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equilibrium</a:t>
            </a:r>
            <a:r>
              <a:rPr lang="it-IT" dirty="0"/>
              <a:t>, µ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tend</a:t>
            </a:r>
            <a:r>
              <a:rPr lang="it-IT" dirty="0"/>
              <a:t> to 0)</a:t>
            </a:r>
          </a:p>
          <a:p>
            <a:endParaRPr lang="en-US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2415A6E-5E7E-2753-4AB0-6FF174AB3625}"/>
              </a:ext>
            </a:extLst>
          </p:cNvPr>
          <p:cNvCxnSpPr/>
          <p:nvPr/>
        </p:nvCxnSpPr>
        <p:spPr>
          <a:xfrm>
            <a:off x="3209635" y="1191640"/>
            <a:ext cx="360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E749FE-DE2B-8942-AE13-2929E953F2B2}"/>
              </a:ext>
            </a:extLst>
          </p:cNvPr>
          <p:cNvSpPr txBox="1"/>
          <p:nvPr/>
        </p:nvSpPr>
        <p:spPr>
          <a:xfrm>
            <a:off x="283044" y="5767041"/>
            <a:ext cx="12996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 dirty="0" err="1">
                <a:solidFill>
                  <a:srgbClr val="C00000"/>
                </a:solidFill>
                <a:effectLst/>
                <a:latin typeface="ArialMT"/>
                <a:cs typeface="Arial" panose="020B0604020202020204" pitchFamily="34" charset="0"/>
              </a:rPr>
              <a:t>For</a:t>
            </a:r>
            <a:r>
              <a:rPr lang="de-DE" sz="1400" b="0" i="0" dirty="0">
                <a:solidFill>
                  <a:srgbClr val="C00000"/>
                </a:solidFill>
                <a:effectLst/>
                <a:latin typeface="ArialMT"/>
                <a:cs typeface="Arial" panose="020B0604020202020204" pitchFamily="34" charset="0"/>
              </a:rPr>
              <a:t> </a:t>
            </a:r>
            <a:r>
              <a:rPr lang="de-DE" sz="1400" b="0" i="0" dirty="0" err="1">
                <a:solidFill>
                  <a:srgbClr val="C00000"/>
                </a:solidFill>
                <a:effectLst/>
                <a:latin typeface="ArialMT"/>
                <a:cs typeface="Arial" panose="020B0604020202020204" pitchFamily="34" charset="0"/>
              </a:rPr>
              <a:t>mor</a:t>
            </a:r>
            <a:r>
              <a:rPr lang="de-DE" sz="1400" dirty="0" err="1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e</a:t>
            </a:r>
            <a:r>
              <a:rPr lang="de-DE" sz="1400" dirty="0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details</a:t>
            </a:r>
            <a:r>
              <a:rPr lang="de-DE" sz="1400" dirty="0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 on </a:t>
            </a:r>
            <a:r>
              <a:rPr lang="de-DE" sz="1400" dirty="0" err="1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Fluid</a:t>
            </a:r>
            <a:r>
              <a:rPr lang="de-DE" sz="1400" i="1" dirty="0" err="1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u</a:t>
            </a:r>
            <a:r>
              <a:rPr lang="de-DE" sz="1400" dirty="0" err="1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M</a:t>
            </a:r>
            <a:r>
              <a:rPr lang="de-DE" sz="1400" dirty="0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: </a:t>
            </a:r>
            <a:r>
              <a:rPr lang="de-DE" sz="1400" b="1" dirty="0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Luuk </a:t>
            </a:r>
            <a:r>
              <a:rPr lang="de-DE" sz="1400" b="1" dirty="0" err="1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Vermunt‘s</a:t>
            </a:r>
            <a:r>
              <a:rPr lang="de-DE" sz="1400" b="1" dirty="0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poster</a:t>
            </a:r>
            <a:r>
              <a:rPr lang="de-DE" sz="1400" dirty="0">
                <a:solidFill>
                  <a:srgbClr val="C00000"/>
                </a:solidFill>
                <a:latin typeface="ArialMT"/>
                <a:cs typeface="Arial" panose="020B0604020202020204" pitchFamily="34" charset="0"/>
              </a:rPr>
              <a:t>, </a:t>
            </a:r>
            <a:r>
              <a:rPr lang="de-DE" sz="1400" b="0" dirty="0">
                <a:solidFill>
                  <a:srgbClr val="C00000"/>
                </a:solidFill>
                <a:effectLst/>
                <a:latin typeface="ArialMT"/>
                <a:cs typeface="Arial" panose="020B0604020202020204" pitchFamily="34" charset="0"/>
              </a:rPr>
              <a:t>PRC 100, 014905 (2019) </a:t>
            </a:r>
            <a:r>
              <a:rPr lang="de-DE" sz="1400" b="0" dirty="0" err="1">
                <a:solidFill>
                  <a:srgbClr val="C00000"/>
                </a:solidFill>
                <a:effectLst/>
                <a:latin typeface="ArialMT"/>
                <a:cs typeface="Arial" panose="020B0604020202020204" pitchFamily="34" charset="0"/>
              </a:rPr>
              <a:t>Floerchinger</a:t>
            </a:r>
            <a:r>
              <a:rPr lang="de-DE" sz="1400" b="0" dirty="0">
                <a:solidFill>
                  <a:srgbClr val="C00000"/>
                </a:solidFill>
                <a:effectLst/>
                <a:latin typeface="ArialMT"/>
                <a:cs typeface="Arial" panose="020B0604020202020204" pitchFamily="34" charset="0"/>
              </a:rPr>
              <a:t> et al., </a:t>
            </a:r>
            <a:r>
              <a:rPr lang="en-US" sz="1400" dirty="0">
                <a:solidFill>
                  <a:srgbClr val="C00000"/>
                </a:solidFill>
                <a:latin typeface="ArialMT"/>
              </a:rPr>
              <a:t>JHEP 06 (2020) 044 10.1007 </a:t>
            </a:r>
            <a:r>
              <a:rPr lang="en-US" sz="1400" dirty="0" err="1">
                <a:solidFill>
                  <a:srgbClr val="C00000"/>
                </a:solidFill>
                <a:latin typeface="ArialMT"/>
              </a:rPr>
              <a:t>Devetak</a:t>
            </a:r>
            <a:r>
              <a:rPr lang="en-US" sz="1400" dirty="0">
                <a:solidFill>
                  <a:srgbClr val="C00000"/>
                </a:solidFill>
                <a:latin typeface="ArialMT"/>
              </a:rPr>
              <a:t> et al.</a:t>
            </a:r>
          </a:p>
          <a:p>
            <a:r>
              <a:rPr lang="de-DE" sz="1400" dirty="0">
                <a:latin typeface="ArialMT"/>
                <a:cs typeface="Arial" panose="020B0604020202020204" pitchFamily="34" charset="0"/>
              </a:rPr>
              <a:t> 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73692FEC-94A8-7ADB-554E-C232FC8D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AECB3FE-EB1E-D93E-4306-788D6531F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91" y="1828800"/>
            <a:ext cx="5715000" cy="381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7F68388-0823-DAD4-DDF2-8642064BA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7" y="18288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037307-0D73-08A0-505B-0D629FC3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19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11A111E-C310-F7CF-336C-673A4199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Charm quark </a:t>
            </a:r>
            <a:r>
              <a:rPr lang="it-IT" sz="4000" dirty="0" err="1">
                <a:solidFill>
                  <a:srgbClr val="C00000"/>
                </a:solidFill>
              </a:rPr>
              <a:t>spectra</a:t>
            </a:r>
            <a:r>
              <a:rPr lang="it-IT" sz="4000" dirty="0">
                <a:solidFill>
                  <a:srgbClr val="C00000"/>
                </a:solidFill>
              </a:rPr>
              <a:t> with </a:t>
            </a:r>
            <a:r>
              <a:rPr lang="it-IT" sz="4000" dirty="0" err="1">
                <a:solidFill>
                  <a:srgbClr val="C00000"/>
                </a:solidFill>
              </a:rPr>
              <a:t>Fluid</a:t>
            </a:r>
            <a:r>
              <a:rPr lang="it-IT" sz="4000" i="1" dirty="0" err="1">
                <a:solidFill>
                  <a:srgbClr val="C00000"/>
                </a:solidFill>
              </a:rPr>
              <a:t>u</a:t>
            </a:r>
            <a:r>
              <a:rPr lang="it-IT" sz="4000" dirty="0" err="1">
                <a:solidFill>
                  <a:srgbClr val="C00000"/>
                </a:solidFill>
              </a:rPr>
              <a:t>M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79E5BE-64C0-0D4A-E1CC-1FAE9578576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08" y="5421947"/>
            <a:ext cx="2801461" cy="23828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8D3948E-999C-0BBB-C460-DD55C68BB4D7}"/>
              </a:ext>
            </a:extLst>
          </p:cNvPr>
          <p:cNvSpPr txBox="1"/>
          <p:nvPr/>
        </p:nvSpPr>
        <p:spPr>
          <a:xfrm>
            <a:off x="101599" y="1026836"/>
            <a:ext cx="1007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employ</a:t>
            </a:r>
            <a:r>
              <a:rPr lang="it-IT" dirty="0"/>
              <a:t> the Cooper-</a:t>
            </a:r>
            <a:r>
              <a:rPr lang="it-IT" dirty="0" err="1"/>
              <a:t>Frye</a:t>
            </a:r>
            <a:r>
              <a:rPr lang="it-IT" dirty="0"/>
              <a:t> </a:t>
            </a:r>
            <a:r>
              <a:rPr lang="it-IT" dirty="0" err="1"/>
              <a:t>prescription</a:t>
            </a:r>
            <a:r>
              <a:rPr lang="it-IT" dirty="0"/>
              <a:t> on the </a:t>
            </a:r>
            <a:r>
              <a:rPr lang="it-IT" dirty="0" err="1"/>
              <a:t>freeze</a:t>
            </a:r>
            <a:r>
              <a:rPr lang="it-IT" dirty="0"/>
              <a:t>-out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 = 156 MeV. </a:t>
            </a:r>
            <a:endParaRPr lang="en-US" dirty="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DAF35E7E-0916-E314-24F2-E0828EC8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4DEF6F4-2D06-0E58-2998-D0507A068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18" y="1611947"/>
            <a:ext cx="5715000" cy="381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26B2FD-0A27-74FA-EB84-1E2C81CD8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61194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A1F063-070A-7E55-10EF-9579F494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B7A969-DB63-A6BD-DC33-DA0E133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18834FF-D479-F5D8-92A6-59BF199D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The QCD </a:t>
            </a:r>
            <a:r>
              <a:rPr lang="it-IT" sz="4000" dirty="0" err="1">
                <a:solidFill>
                  <a:srgbClr val="C00000"/>
                </a:solidFill>
              </a:rPr>
              <a:t>phase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diagram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9E0F488-F370-5CC9-1C47-ECC01C263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1"/>
          <a:stretch/>
        </p:blipFill>
        <p:spPr>
          <a:xfrm>
            <a:off x="1134095" y="1772834"/>
            <a:ext cx="9923809" cy="458351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C77C07-8806-7DBD-090B-D075076FA489}"/>
              </a:ext>
            </a:extLst>
          </p:cNvPr>
          <p:cNvSpPr txBox="1"/>
          <p:nvPr/>
        </p:nvSpPr>
        <p:spPr>
          <a:xfrm>
            <a:off x="101600" y="1126503"/>
            <a:ext cx="1074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Heavy-ion collision </a:t>
            </a:r>
            <a:r>
              <a:rPr lang="en-US" dirty="0">
                <a:solidFill>
                  <a:srgbClr val="000000"/>
                </a:solidFill>
              </a:rPr>
              <a:t>experiments allow us to study the </a:t>
            </a:r>
            <a:r>
              <a:rPr lang="en-US" b="1" dirty="0">
                <a:solidFill>
                  <a:srgbClr val="000000"/>
                </a:solidFill>
              </a:rPr>
              <a:t>quark-gluon plasma</a:t>
            </a:r>
            <a:r>
              <a:rPr lang="en-US" dirty="0">
                <a:solidFill>
                  <a:srgbClr val="000000"/>
                </a:solidFill>
              </a:rPr>
              <a:t>, high-temperature deconfined phase in which the active degrees of freedom are quarks and gluons.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6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037307-0D73-08A0-505B-0D629FC3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20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11A111E-C310-F7CF-336C-673A4199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Charm quark </a:t>
            </a:r>
            <a:r>
              <a:rPr lang="it-IT" sz="4000" dirty="0" err="1">
                <a:solidFill>
                  <a:srgbClr val="C00000"/>
                </a:solidFill>
              </a:rPr>
              <a:t>spectra</a:t>
            </a:r>
            <a:r>
              <a:rPr lang="it-IT" sz="4000" dirty="0">
                <a:solidFill>
                  <a:srgbClr val="C00000"/>
                </a:solidFill>
              </a:rPr>
              <a:t> with </a:t>
            </a:r>
            <a:r>
              <a:rPr lang="it-IT" sz="4000" dirty="0" err="1">
                <a:solidFill>
                  <a:srgbClr val="C00000"/>
                </a:solidFill>
              </a:rPr>
              <a:t>Fluid</a:t>
            </a:r>
            <a:r>
              <a:rPr lang="it-IT" sz="4000" i="1" dirty="0" err="1">
                <a:solidFill>
                  <a:srgbClr val="C00000"/>
                </a:solidFill>
              </a:rPr>
              <a:t>u</a:t>
            </a:r>
            <a:r>
              <a:rPr lang="it-IT" sz="4000" dirty="0" err="1">
                <a:solidFill>
                  <a:srgbClr val="C00000"/>
                </a:solidFill>
              </a:rPr>
              <a:t>M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79E5BE-64C0-0D4A-E1CC-1FAE9578576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08" y="5421947"/>
            <a:ext cx="2801461" cy="23828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8D3948E-999C-0BBB-C460-DD55C68BB4D7}"/>
              </a:ext>
            </a:extLst>
          </p:cNvPr>
          <p:cNvSpPr txBox="1"/>
          <p:nvPr/>
        </p:nvSpPr>
        <p:spPr>
          <a:xfrm>
            <a:off x="101599" y="1026836"/>
            <a:ext cx="1007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employ</a:t>
            </a:r>
            <a:r>
              <a:rPr lang="it-IT" dirty="0"/>
              <a:t> the Cooper-</a:t>
            </a:r>
            <a:r>
              <a:rPr lang="it-IT" dirty="0" err="1"/>
              <a:t>Frye</a:t>
            </a:r>
            <a:r>
              <a:rPr lang="it-IT" dirty="0"/>
              <a:t> </a:t>
            </a:r>
            <a:r>
              <a:rPr lang="it-IT" dirty="0" err="1"/>
              <a:t>prescription</a:t>
            </a:r>
            <a:r>
              <a:rPr lang="it-IT" dirty="0"/>
              <a:t> on the </a:t>
            </a:r>
            <a:r>
              <a:rPr lang="it-IT" dirty="0" err="1"/>
              <a:t>freeze</a:t>
            </a:r>
            <a:r>
              <a:rPr lang="it-IT" dirty="0"/>
              <a:t>-out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 = 156 MeV. </a:t>
            </a:r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7C443D-FB0F-48D6-EDC3-56C3792685E3}"/>
              </a:ext>
            </a:extLst>
          </p:cNvPr>
          <p:cNvSpPr txBox="1"/>
          <p:nvPr/>
        </p:nvSpPr>
        <p:spPr>
          <a:xfrm>
            <a:off x="1357745" y="6303727"/>
            <a:ext cx="1211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Little </a:t>
            </a:r>
            <a:r>
              <a:rPr lang="it-IT" dirty="0" err="1"/>
              <a:t>variation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low </a:t>
            </a:r>
            <a:r>
              <a:rPr lang="it-IT" dirty="0" err="1"/>
              <a:t>pT</a:t>
            </a:r>
            <a:r>
              <a:rPr lang="it-IT" dirty="0"/>
              <a:t> due do the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coefficient</a:t>
            </a:r>
            <a:r>
              <a:rPr lang="it-IT" dirty="0"/>
              <a:t>: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observables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more sensitive!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6295F8-8E06-6C53-77AC-B62BF05EB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611947"/>
            <a:ext cx="5715000" cy="381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4DEF6F4-2D06-0E58-2998-D0507A068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18" y="1611947"/>
            <a:ext cx="5715000" cy="3810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3D6CF5A-E936-293E-A425-42564872A82A}"/>
              </a:ext>
            </a:extLst>
          </p:cNvPr>
          <p:cNvSpPr/>
          <p:nvPr/>
        </p:nvSpPr>
        <p:spPr>
          <a:xfrm>
            <a:off x="6520873" y="1682552"/>
            <a:ext cx="1256145" cy="1005230"/>
          </a:xfrm>
          <a:prstGeom prst="rect">
            <a:avLst/>
          </a:prstGeom>
          <a:solidFill>
            <a:srgbClr val="4472C4">
              <a:alpha val="14118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66859C1-A72E-FB58-5EAA-3C79CC068B5C}"/>
              </a:ext>
            </a:extLst>
          </p:cNvPr>
          <p:cNvCxnSpPr>
            <a:cxnSpLocks/>
          </p:cNvCxnSpPr>
          <p:nvPr/>
        </p:nvCxnSpPr>
        <p:spPr>
          <a:xfrm flipH="1">
            <a:off x="277712" y="1682552"/>
            <a:ext cx="6243161" cy="431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1E530CC-332D-1B97-5F69-F40957A57363}"/>
              </a:ext>
            </a:extLst>
          </p:cNvPr>
          <p:cNvCxnSpPr>
            <a:cxnSpLocks/>
          </p:cNvCxnSpPr>
          <p:nvPr/>
        </p:nvCxnSpPr>
        <p:spPr>
          <a:xfrm flipH="1">
            <a:off x="6200380" y="1689019"/>
            <a:ext cx="1576638" cy="42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20FC1A58-4B3D-F88B-ADA1-75E75815B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2" y="2114484"/>
            <a:ext cx="5922668" cy="394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97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5A6B42-62E6-DA35-CF1E-C098CCAD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21</a:t>
            </a:fld>
            <a:endParaRPr lang="en-US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EDED82A-BF5F-891E-F914-8C151579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-55418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Looking</a:t>
            </a:r>
            <a:r>
              <a:rPr lang="it-IT" sz="4000" dirty="0">
                <a:solidFill>
                  <a:srgbClr val="C00000"/>
                </a:solidFill>
              </a:rPr>
              <a:t> for </a:t>
            </a:r>
            <a:r>
              <a:rPr lang="it-IT" sz="4000" dirty="0" err="1">
                <a:solidFill>
                  <a:srgbClr val="C00000"/>
                </a:solidFill>
              </a:rPr>
              <a:t>attractors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A6F52F-F180-5E34-ED7B-8B64DD053422}"/>
              </a:ext>
            </a:extLst>
          </p:cNvPr>
          <p:cNvSpPr txBox="1"/>
          <p:nvPr/>
        </p:nvSpPr>
        <p:spPr>
          <a:xfrm>
            <a:off x="271211" y="2016779"/>
            <a:ext cx="43497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</a:t>
            </a:r>
            <a:r>
              <a:rPr lang="it-IT" b="1" dirty="0"/>
              <a:t>late times</a:t>
            </a:r>
            <a:r>
              <a:rPr lang="it-IT" dirty="0"/>
              <a:t>, the </a:t>
            </a:r>
            <a:r>
              <a:rPr lang="it-IT" dirty="0" err="1"/>
              <a:t>variance</a:t>
            </a:r>
            <a:r>
              <a:rPr lang="it-IT" dirty="0"/>
              <a:t> </a:t>
            </a:r>
            <a:r>
              <a:rPr lang="it-IT" dirty="0" err="1"/>
              <a:t>evolves</a:t>
            </a:r>
            <a:r>
              <a:rPr lang="it-IT" dirty="0"/>
              <a:t> </a:t>
            </a:r>
            <a:r>
              <a:rPr lang="it-IT" dirty="0" err="1"/>
              <a:t>linearly</a:t>
            </a:r>
            <a:r>
              <a:rPr lang="it-IT" dirty="0"/>
              <a:t> with time and </a:t>
            </a:r>
            <a:r>
              <a:rPr lang="it-IT" b="1" dirty="0" err="1"/>
              <a:t>forgets</a:t>
            </a:r>
            <a:r>
              <a:rPr lang="it-IT" b="1" dirty="0"/>
              <a:t> </a:t>
            </a:r>
            <a:r>
              <a:rPr lang="it-IT" b="1" dirty="0" err="1"/>
              <a:t>about</a:t>
            </a:r>
            <a:r>
              <a:rPr lang="it-IT" b="1" dirty="0"/>
              <a:t> the </a:t>
            </a:r>
            <a:r>
              <a:rPr lang="it-IT" b="1" dirty="0" err="1"/>
              <a:t>initial</a:t>
            </a:r>
            <a:r>
              <a:rPr lang="it-IT" b="1" dirty="0"/>
              <a:t> </a:t>
            </a:r>
            <a:r>
              <a:rPr lang="it-IT" b="1" dirty="0" err="1"/>
              <a:t>conditions</a:t>
            </a:r>
            <a:r>
              <a:rPr lang="it-IT" b="1" dirty="0"/>
              <a:t>.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Does </a:t>
            </a:r>
            <a:r>
              <a:rPr lang="it-IT" dirty="0" err="1"/>
              <a:t>this</a:t>
            </a:r>
            <a:r>
              <a:rPr lang="it-IT" dirty="0"/>
              <a:t> feature </a:t>
            </a:r>
            <a:r>
              <a:rPr lang="it-IT" dirty="0" err="1"/>
              <a:t>survive</a:t>
            </a:r>
            <a:r>
              <a:rPr lang="it-IT" dirty="0"/>
              <a:t> an </a:t>
            </a:r>
            <a:r>
              <a:rPr lang="it-IT" dirty="0" err="1"/>
              <a:t>expanding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?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Can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in more </a:t>
            </a:r>
            <a:r>
              <a:rPr lang="it-IT" dirty="0" err="1"/>
              <a:t>dimensions</a:t>
            </a:r>
            <a:r>
              <a:rPr lang="it-IT" dirty="0"/>
              <a:t>?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Can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attractor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for the HQ </a:t>
            </a:r>
            <a:r>
              <a:rPr lang="it-IT" dirty="0" err="1"/>
              <a:t>density</a:t>
            </a:r>
            <a:r>
              <a:rPr lang="it-IT" dirty="0"/>
              <a:t>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7F87DA-B66A-E982-6C0C-209A8F948221}"/>
              </a:ext>
            </a:extLst>
          </p:cNvPr>
          <p:cNvSpPr txBox="1"/>
          <p:nvPr/>
        </p:nvSpPr>
        <p:spPr>
          <a:xfrm>
            <a:off x="101600" y="962888"/>
            <a:ext cx="1181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study the </a:t>
            </a:r>
            <a:r>
              <a:rPr lang="it-IT" b="1" dirty="0" err="1"/>
              <a:t>variance</a:t>
            </a:r>
            <a:r>
              <a:rPr lang="it-IT" dirty="0"/>
              <a:t> of the HQ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dimensionless</a:t>
            </a:r>
            <a:r>
              <a:rPr lang="it-IT" dirty="0"/>
              <a:t> time </a:t>
            </a:r>
            <a:r>
              <a:rPr lang="it-IT" i="1" dirty="0"/>
              <a:t>t</a:t>
            </a:r>
            <a:r>
              <a:rPr lang="it-IT" dirty="0"/>
              <a:t> </a:t>
            </a:r>
            <a:r>
              <a:rPr lang="it-IT" dirty="0" err="1"/>
              <a:t>divided</a:t>
            </a:r>
            <a:r>
              <a:rPr lang="it-IT" dirty="0"/>
              <a:t> by the HQ </a:t>
            </a:r>
            <a:r>
              <a:rPr lang="it-IT" dirty="0" err="1"/>
              <a:t>relaxation</a:t>
            </a:r>
            <a:r>
              <a:rPr lang="it-IT" dirty="0"/>
              <a:t> time in 1D.</a:t>
            </a:r>
          </a:p>
          <a:p>
            <a:endParaRPr lang="en-US" dirty="0"/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7827989B-45F5-8239-E472-21A9146C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CF6C14B-101A-C780-5AC2-3217E7776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09" y="1777965"/>
            <a:ext cx="5715000" cy="3810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7A02983-E921-6FB4-4594-1524FF6047CF}"/>
              </a:ext>
            </a:extLst>
          </p:cNvPr>
          <p:cNvSpPr txBox="1"/>
          <p:nvPr/>
        </p:nvSpPr>
        <p:spPr>
          <a:xfrm>
            <a:off x="9040091" y="1628333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+mj-lt"/>
              </a:rPr>
              <a:t>Initial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condition</a:t>
            </a:r>
            <a:endParaRPr lang="en-US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916429-4D69-A71B-5D28-9A22D29490DC}"/>
              </a:ext>
            </a:extLst>
          </p:cNvPr>
          <p:cNvSpPr txBox="1"/>
          <p:nvPr/>
        </p:nvSpPr>
        <p:spPr>
          <a:xfrm>
            <a:off x="271211" y="5432501"/>
            <a:ext cx="479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WORK IN PROGRESS!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7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8971A4-4175-3D33-68C5-E001EC89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22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56FAD9F-5D5E-86BB-7670-896C7F5E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12522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Summary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2F4455-C82B-C29E-A049-2B8F6711989D}"/>
              </a:ext>
            </a:extLst>
          </p:cNvPr>
          <p:cNvSpPr txBox="1"/>
          <p:nvPr/>
        </p:nvSpPr>
        <p:spPr>
          <a:xfrm>
            <a:off x="264160" y="1011794"/>
            <a:ext cx="989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A </a:t>
            </a:r>
            <a:r>
              <a:rPr lang="it-IT" dirty="0" err="1"/>
              <a:t>fluid-dynamic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of heavy-quark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seems</a:t>
            </a:r>
            <a:r>
              <a:rPr lang="it-IT" dirty="0"/>
              <a:t> </a:t>
            </a:r>
            <a:r>
              <a:rPr lang="it-IT" dirty="0" err="1"/>
              <a:t>feasible</a:t>
            </a:r>
            <a:r>
              <a:rPr lang="it-IT" dirty="0"/>
              <a:t> for charm quarks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First </a:t>
            </a:r>
            <a:r>
              <a:rPr lang="it-IT" dirty="0" err="1"/>
              <a:t>results</a:t>
            </a:r>
            <a:r>
              <a:rPr lang="it-IT" dirty="0"/>
              <a:t> for charm </a:t>
            </a:r>
            <a:r>
              <a:rPr lang="it-IT" dirty="0" err="1"/>
              <a:t>spectra</a:t>
            </a:r>
            <a:r>
              <a:rPr lang="it-IT" dirty="0"/>
              <a:t> </a:t>
            </a:r>
            <a:r>
              <a:rPr lang="it-IT" dirty="0" err="1"/>
              <a:t>available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79B9738-9F50-5B1E-C808-A0D48681A918}"/>
              </a:ext>
            </a:extLst>
          </p:cNvPr>
          <p:cNvSpPr txBox="1">
            <a:spLocks/>
          </p:cNvSpPr>
          <p:nvPr/>
        </p:nvSpPr>
        <p:spPr>
          <a:xfrm>
            <a:off x="101600" y="1758735"/>
            <a:ext cx="1125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rgbClr val="C00000"/>
                </a:solidFill>
              </a:rPr>
              <a:t>Outlook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C2EB75-5974-7CE1-0CC6-F96C4325D3D8}"/>
              </a:ext>
            </a:extLst>
          </p:cNvPr>
          <p:cNvSpPr txBox="1"/>
          <p:nvPr/>
        </p:nvSpPr>
        <p:spPr>
          <a:xfrm>
            <a:off x="264160" y="2946271"/>
            <a:ext cx="889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Study </a:t>
            </a:r>
            <a:r>
              <a:rPr lang="it-IT" dirty="0" err="1"/>
              <a:t>charmed</a:t>
            </a:r>
            <a:r>
              <a:rPr lang="it-IT" dirty="0"/>
              <a:t> </a:t>
            </a:r>
            <a:r>
              <a:rPr lang="it-IT" dirty="0" err="1"/>
              <a:t>hadron</a:t>
            </a:r>
            <a:r>
              <a:rPr lang="it-IT" dirty="0"/>
              <a:t> </a:t>
            </a:r>
            <a:r>
              <a:rPr lang="it-IT" dirty="0" err="1"/>
              <a:t>spectra</a:t>
            </a:r>
            <a:r>
              <a:rPr lang="it-IT" dirty="0"/>
              <a:t> and flow </a:t>
            </a:r>
            <a:r>
              <a:rPr lang="it-IT" dirty="0" err="1"/>
              <a:t>coefficients</a:t>
            </a:r>
            <a:r>
              <a:rPr lang="it-IT" dirty="0"/>
              <a:t> </a:t>
            </a:r>
          </a:p>
          <a:p>
            <a:r>
              <a:rPr lang="it-IT" dirty="0"/>
              <a:t>with </a:t>
            </a:r>
            <a:r>
              <a:rPr lang="it-IT" dirty="0" err="1"/>
              <a:t>Fluid</a:t>
            </a:r>
            <a:r>
              <a:rPr lang="it-IT" i="1" dirty="0" err="1"/>
              <a:t>u</a:t>
            </a:r>
            <a:r>
              <a:rPr lang="it-IT" dirty="0" err="1"/>
              <a:t>M</a:t>
            </a:r>
            <a:endParaRPr lang="it-IT" dirty="0"/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Study </a:t>
            </a:r>
            <a:r>
              <a:rPr lang="it-IT" dirty="0" err="1"/>
              <a:t>attractor</a:t>
            </a:r>
            <a:r>
              <a:rPr lang="it-IT" dirty="0"/>
              <a:t> </a:t>
            </a:r>
            <a:r>
              <a:rPr lang="it-IT" dirty="0" err="1"/>
              <a:t>behaviour</a:t>
            </a:r>
            <a:r>
              <a:rPr lang="it-IT" dirty="0"/>
              <a:t> under </a:t>
            </a:r>
            <a:r>
              <a:rPr lang="it-IT" dirty="0" err="1"/>
              <a:t>realistic</a:t>
            </a:r>
            <a:r>
              <a:rPr lang="it-IT" dirty="0"/>
              <a:t> </a:t>
            </a:r>
            <a:r>
              <a:rPr lang="it-IT" dirty="0" err="1"/>
              <a:t>hydro</a:t>
            </a:r>
            <a:r>
              <a:rPr lang="it-IT" dirty="0"/>
              <a:t> </a:t>
            </a:r>
          </a:p>
          <a:p>
            <a:r>
              <a:rPr lang="it-IT" dirty="0" err="1"/>
              <a:t>simulation</a:t>
            </a:r>
            <a:r>
              <a:rPr lang="it-IT" dirty="0"/>
              <a:t> of the QGP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Couple</a:t>
            </a:r>
            <a:r>
              <a:rPr lang="it-IT" dirty="0"/>
              <a:t> HQ </a:t>
            </a:r>
            <a:r>
              <a:rPr lang="it-IT" dirty="0" err="1"/>
              <a:t>diffusion</a:t>
            </a:r>
            <a:r>
              <a:rPr lang="it-IT" dirty="0"/>
              <a:t> with </a:t>
            </a:r>
            <a:r>
              <a:rPr lang="it-IT" dirty="0" err="1"/>
              <a:t>magnetic</a:t>
            </a:r>
            <a:r>
              <a:rPr lang="it-IT" dirty="0"/>
              <a:t> fields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Study multiple </a:t>
            </a:r>
            <a:r>
              <a:rPr lang="it-IT" dirty="0" err="1"/>
              <a:t>conserved</a:t>
            </a:r>
            <a:r>
              <a:rPr lang="it-IT" dirty="0"/>
              <a:t> </a:t>
            </a:r>
            <a:r>
              <a:rPr lang="it-IT" dirty="0" err="1"/>
              <a:t>charges</a:t>
            </a:r>
            <a:endParaRPr lang="en-US" dirty="0"/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71B8968E-9D7B-4C77-1644-4E859CE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23FAFC-4B3D-AA0C-7DCE-B6F54733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73" y="1407006"/>
            <a:ext cx="5054987" cy="492287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68CA25-88B9-68D6-A23D-CA1AB9C4EEB9}"/>
              </a:ext>
            </a:extLst>
          </p:cNvPr>
          <p:cNvSpPr txBox="1"/>
          <p:nvPr/>
        </p:nvSpPr>
        <p:spPr>
          <a:xfrm>
            <a:off x="7121285" y="6022105"/>
            <a:ext cx="342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  <a:latin typeface="ArialMT"/>
              </a:rPr>
              <a:t>Beraudo</a:t>
            </a:r>
            <a:r>
              <a:rPr lang="en-US" sz="1400" dirty="0">
                <a:solidFill>
                  <a:srgbClr val="C00000"/>
                </a:solidFill>
                <a:latin typeface="ArialMT"/>
              </a:rPr>
              <a:t> et al. </a:t>
            </a:r>
            <a:r>
              <a:rPr lang="en-US" sz="1400" b="0" dirty="0">
                <a:solidFill>
                  <a:srgbClr val="C00000"/>
                </a:solidFill>
                <a:effectLst/>
                <a:latin typeface="ArialMT"/>
              </a:rPr>
              <a:t>JHEP </a:t>
            </a:r>
            <a:r>
              <a:rPr lang="en-US" sz="1400" dirty="0">
                <a:solidFill>
                  <a:srgbClr val="C00000"/>
                </a:solidFill>
                <a:effectLst/>
                <a:latin typeface="ArialMT"/>
              </a:rPr>
              <a:t>2021</a:t>
            </a:r>
            <a:r>
              <a:rPr lang="en-US" sz="1400" b="0" dirty="0">
                <a:solidFill>
                  <a:srgbClr val="C00000"/>
                </a:solidFill>
                <a:effectLst/>
                <a:latin typeface="ArialMT"/>
              </a:rPr>
              <a:t>,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279 (2021)</a:t>
            </a:r>
            <a:endParaRPr lang="en-US" sz="1400" dirty="0">
              <a:solidFill>
                <a:srgbClr val="C0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22122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5569E6-AC3A-1F73-226B-08EDBE1A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9093B9-841F-0693-EE29-AB43784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23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7A8F689-C736-051E-096A-E12D4ABF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499360"/>
            <a:ext cx="112522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C00000"/>
                </a:solidFill>
              </a:rPr>
              <a:t>Back up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2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ECCCE4A-30CB-64BF-14F4-A92C96DF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20" y="2296159"/>
            <a:ext cx="6819899" cy="4144613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1110E-B850-C737-92DA-4005C5F2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E3F555-B02B-01FD-36B8-B5879CB4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24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1D08345-0F6B-422B-F546-96641ED4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A </a:t>
            </a:r>
            <a:r>
              <a:rPr lang="it-IT" sz="4000" dirty="0" err="1">
                <a:solidFill>
                  <a:srgbClr val="C00000"/>
                </a:solidFill>
              </a:rPr>
              <a:t>challenging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problem</a:t>
            </a:r>
            <a:r>
              <a:rPr lang="it-IT" sz="4000" dirty="0">
                <a:solidFill>
                  <a:srgbClr val="C00000"/>
                </a:solidFill>
              </a:rPr>
              <a:t>: </a:t>
            </a:r>
            <a:r>
              <a:rPr lang="it-IT" sz="4000" dirty="0" err="1">
                <a:solidFill>
                  <a:srgbClr val="C00000"/>
                </a:solidFill>
              </a:rPr>
              <a:t>initial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conditions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DBFC4D-0186-1180-7D96-9EBA03B4970C}"/>
              </a:ext>
            </a:extLst>
          </p:cNvPr>
          <p:cNvSpPr txBox="1"/>
          <p:nvPr/>
        </p:nvSpPr>
        <p:spPr>
          <a:xfrm>
            <a:off x="190500" y="1054576"/>
            <a:ext cx="115646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What’s the connection between the initial spatial and momentum distribution? </a:t>
            </a:r>
          </a:p>
          <a:p>
            <a:pPr marL="285750" indent="-285750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Under which conditions fluid-dynamics and kinetic theory coincide for heavy quarks?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Is there an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attractor solution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for the hydrodynamic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behaviour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of HQs?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	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            IF YES: do we lose the information on the initial state?</a:t>
            </a:r>
          </a:p>
          <a:p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            IF NO: can we infer something on the initial conditions?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	       Can we observe a preferred phase-space </a:t>
            </a:r>
          </a:p>
          <a:p>
            <a:r>
              <a:rPr lang="en-US" dirty="0">
                <a:solidFill>
                  <a:srgbClr val="000000"/>
                </a:solidFill>
              </a:rPr>
              <a:t>	      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trajectory for heavy quarks in the QGP?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118380-B898-5A4C-43EF-809ADFCF3C1B}"/>
              </a:ext>
            </a:extLst>
          </p:cNvPr>
          <p:cNvSpPr txBox="1"/>
          <p:nvPr/>
        </p:nvSpPr>
        <p:spPr>
          <a:xfrm>
            <a:off x="8764833" y="2162571"/>
            <a:ext cx="631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980000"/>
                </a:solidFill>
                <a:effectLst/>
                <a:latin typeface="ArialMT"/>
              </a:rPr>
              <a:t>PLB 820 (2021) 136478 </a:t>
            </a:r>
            <a:r>
              <a:rPr lang="en-US" sz="1400" b="0" i="0" dirty="0" err="1">
                <a:solidFill>
                  <a:srgbClr val="980000"/>
                </a:solidFill>
                <a:effectLst/>
                <a:latin typeface="ArialMT"/>
              </a:rPr>
              <a:t>Blaizot</a:t>
            </a:r>
            <a:r>
              <a:rPr lang="en-US" sz="1400" b="0" i="0" dirty="0">
                <a:solidFill>
                  <a:srgbClr val="980000"/>
                </a:solidFill>
                <a:effectLst/>
                <a:latin typeface="ArialMT"/>
              </a:rPr>
              <a:t> et al.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6E1021-C916-9A43-448E-1C9DC8C381D0}"/>
              </a:ext>
            </a:extLst>
          </p:cNvPr>
          <p:cNvSpPr txBox="1"/>
          <p:nvPr/>
        </p:nvSpPr>
        <p:spPr>
          <a:xfrm>
            <a:off x="1473200" y="4747895"/>
            <a:ext cx="43688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Measure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pressure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anisotropy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under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Bjorken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flow for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different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initial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65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BE0BE-1CAE-240F-506F-CE0E11D0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DA50C0-48E5-462B-0D7B-8AC078E8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25</a:t>
            </a:fld>
            <a:endParaRPr lang="en-US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F4DF9A6-23D8-A06C-5E65-5593D420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12522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Searching</a:t>
            </a:r>
            <a:r>
              <a:rPr lang="it-IT" sz="4000" dirty="0">
                <a:solidFill>
                  <a:srgbClr val="C00000"/>
                </a:solidFill>
              </a:rPr>
              <a:t> for </a:t>
            </a:r>
            <a:r>
              <a:rPr lang="it-IT" sz="4000" dirty="0" err="1">
                <a:solidFill>
                  <a:srgbClr val="C00000"/>
                </a:solidFill>
              </a:rPr>
              <a:t>attractors</a:t>
            </a:r>
            <a:r>
              <a:rPr lang="it-IT" sz="4000" dirty="0">
                <a:solidFill>
                  <a:srgbClr val="C00000"/>
                </a:solidFill>
              </a:rPr>
              <a:t>: </a:t>
            </a:r>
            <a:r>
              <a:rPr lang="it-IT" sz="4000" dirty="0" err="1">
                <a:solidFill>
                  <a:srgbClr val="C00000"/>
                </a:solidFill>
              </a:rPr>
              <a:t>expanding</a:t>
            </a:r>
            <a:r>
              <a:rPr lang="it-IT" sz="4000" dirty="0">
                <a:solidFill>
                  <a:srgbClr val="C00000"/>
                </a:solidFill>
              </a:rPr>
              <a:t> QGP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73AD18-3517-C872-B53A-7F5879860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77" y="1325563"/>
            <a:ext cx="7448046" cy="488702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64134FB-DFCE-5DF0-1B3F-D34AC959D9E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13" y="2010914"/>
            <a:ext cx="1149985" cy="2074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83D5080-C7D9-08EE-0FE6-EA34AEF2E64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13" y="2324288"/>
            <a:ext cx="1488599" cy="2074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4C770E-A62B-CBBF-BA4F-D5FC330330C5}"/>
              </a:ext>
            </a:extLst>
          </p:cNvPr>
          <p:cNvSpPr txBox="1"/>
          <p:nvPr/>
        </p:nvSpPr>
        <p:spPr>
          <a:xfrm>
            <a:off x="4604214" y="1544320"/>
            <a:ext cx="157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Charm</a:t>
            </a:r>
            <a:r>
              <a:rPr lang="it-IT" dirty="0"/>
              <a:t> </a:t>
            </a:r>
            <a:r>
              <a:rPr lang="it-IT" b="1" dirty="0"/>
              <a:t>quarks</a:t>
            </a:r>
            <a:endParaRPr lang="en-US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EC1117-BD8A-FAD7-0C76-674E4CD6960C}"/>
              </a:ext>
            </a:extLst>
          </p:cNvPr>
          <p:cNvSpPr txBox="1"/>
          <p:nvPr/>
        </p:nvSpPr>
        <p:spPr>
          <a:xfrm>
            <a:off x="8044774" y="2918298"/>
            <a:ext cx="375487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the </a:t>
            </a:r>
            <a:r>
              <a:rPr lang="it-IT" b="1" dirty="0"/>
              <a:t>non-</a:t>
            </a:r>
            <a:r>
              <a:rPr lang="it-IT" b="1" dirty="0" err="1"/>
              <a:t>relativistic</a:t>
            </a:r>
            <a:r>
              <a:rPr lang="it-IT" dirty="0"/>
              <a:t> case, the </a:t>
            </a:r>
            <a:r>
              <a:rPr lang="it-IT" b="1" dirty="0" err="1"/>
              <a:t>attractor</a:t>
            </a:r>
            <a:r>
              <a:rPr lang="it-IT" b="1" dirty="0"/>
              <a:t> </a:t>
            </a:r>
            <a:r>
              <a:rPr lang="it-IT" b="1" dirty="0" err="1"/>
              <a:t>behaviour</a:t>
            </a:r>
            <a:r>
              <a:rPr lang="it-IT" dirty="0"/>
              <a:t> </a:t>
            </a:r>
            <a:r>
              <a:rPr lang="it-IT" dirty="0" err="1"/>
              <a:t>survives</a:t>
            </a:r>
            <a:r>
              <a:rPr lang="it-IT" dirty="0"/>
              <a:t> </a:t>
            </a:r>
            <a:r>
              <a:rPr lang="it-IT" dirty="0" err="1"/>
              <a:t>Bjorken</a:t>
            </a:r>
            <a:r>
              <a:rPr lang="it-IT" dirty="0"/>
              <a:t> flow,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coincides</a:t>
            </a:r>
            <a:r>
              <a:rPr lang="it-IT" dirty="0"/>
              <a:t> with the one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static</a:t>
            </a:r>
            <a:r>
              <a:rPr lang="it-IT" dirty="0"/>
              <a:t> temperature.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6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324C5280-55E3-B11A-E81D-2C67EC89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42" y="1349843"/>
            <a:ext cx="7097115" cy="477269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E065C0-22D0-8F92-264D-E8FD95ACEFBA}"/>
              </a:ext>
            </a:extLst>
          </p:cNvPr>
          <p:cNvSpPr txBox="1"/>
          <p:nvPr/>
        </p:nvSpPr>
        <p:spPr>
          <a:xfrm>
            <a:off x="9251496" y="2997524"/>
            <a:ext cx="2587557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 the </a:t>
            </a:r>
            <a:r>
              <a:rPr lang="it-IT" b="1" dirty="0" err="1"/>
              <a:t>relativistic</a:t>
            </a:r>
            <a:r>
              <a:rPr lang="it-IT" b="1" dirty="0"/>
              <a:t> case </a:t>
            </a:r>
            <a:r>
              <a:rPr lang="it-IT" dirty="0"/>
              <a:t>the </a:t>
            </a:r>
            <a:r>
              <a:rPr lang="it-IT" dirty="0" err="1"/>
              <a:t>attractor</a:t>
            </a:r>
            <a:r>
              <a:rPr lang="it-IT" dirty="0"/>
              <a:t> </a:t>
            </a:r>
            <a:r>
              <a:rPr lang="it-IT" dirty="0" err="1"/>
              <a:t>behaviour</a:t>
            </a:r>
            <a:r>
              <a:rPr lang="it-IT" dirty="0"/>
              <a:t> </a:t>
            </a:r>
            <a:r>
              <a:rPr lang="it-IT" dirty="0" err="1"/>
              <a:t>seems</a:t>
            </a:r>
            <a:r>
              <a:rPr lang="it-IT" dirty="0"/>
              <a:t> to </a:t>
            </a:r>
            <a:r>
              <a:rPr lang="it-IT" dirty="0" err="1"/>
              <a:t>exist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doesn’t</a:t>
            </a:r>
            <a:r>
              <a:rPr lang="it-IT" dirty="0"/>
              <a:t> coincide with the non-</a:t>
            </a:r>
            <a:r>
              <a:rPr lang="it-IT" dirty="0" err="1"/>
              <a:t>relativistic</a:t>
            </a:r>
            <a:r>
              <a:rPr lang="it-IT" dirty="0"/>
              <a:t> one.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BE0BE-1CAE-240F-506F-CE0E11D0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DA50C0-48E5-462B-0D7B-8AC078E8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26</a:t>
            </a:fld>
            <a:endParaRPr lang="en-US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F4DF9A6-23D8-A06C-5E65-5593D420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12522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Searching</a:t>
            </a:r>
            <a:r>
              <a:rPr lang="it-IT" sz="4000" dirty="0">
                <a:solidFill>
                  <a:srgbClr val="C00000"/>
                </a:solidFill>
              </a:rPr>
              <a:t> for </a:t>
            </a:r>
            <a:r>
              <a:rPr lang="it-IT" sz="4000" dirty="0" err="1">
                <a:solidFill>
                  <a:srgbClr val="C00000"/>
                </a:solidFill>
              </a:rPr>
              <a:t>attractors</a:t>
            </a:r>
            <a:r>
              <a:rPr lang="it-IT" sz="4000" dirty="0">
                <a:solidFill>
                  <a:srgbClr val="C00000"/>
                </a:solidFill>
              </a:rPr>
              <a:t>: </a:t>
            </a:r>
            <a:r>
              <a:rPr lang="it-IT" sz="4000" dirty="0" err="1">
                <a:solidFill>
                  <a:srgbClr val="C00000"/>
                </a:solidFill>
              </a:rPr>
              <a:t>expanding</a:t>
            </a:r>
            <a:r>
              <a:rPr lang="it-IT" sz="4000" dirty="0">
                <a:solidFill>
                  <a:srgbClr val="C00000"/>
                </a:solidFill>
              </a:rPr>
              <a:t> QGP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4134FB-DFCE-5DF0-1B3F-D34AC959D9E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13" y="2010914"/>
            <a:ext cx="1149985" cy="2074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83D5080-C7D9-08EE-0FE6-EA34AEF2E64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13" y="2324288"/>
            <a:ext cx="1488599" cy="2074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4C770E-A62B-CBBF-BA4F-D5FC330330C5}"/>
              </a:ext>
            </a:extLst>
          </p:cNvPr>
          <p:cNvSpPr txBox="1"/>
          <p:nvPr/>
        </p:nvSpPr>
        <p:spPr>
          <a:xfrm>
            <a:off x="4604214" y="1544320"/>
            <a:ext cx="157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Charm</a:t>
            </a:r>
            <a:r>
              <a:rPr lang="it-IT" dirty="0"/>
              <a:t> </a:t>
            </a:r>
            <a:r>
              <a:rPr lang="it-IT" b="1" dirty="0"/>
              <a:t>quarks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70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D7728F-C97C-0D46-0477-8F2CD68D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718064-5CF2-33AE-D2FA-06E3DBAA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27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78FCBE8-18E3-C4D9-7FA0-CCC89010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Charm in </a:t>
            </a:r>
            <a:r>
              <a:rPr lang="it-IT" sz="4000" dirty="0" err="1">
                <a:solidFill>
                  <a:srgbClr val="C00000"/>
                </a:solidFill>
              </a:rPr>
              <a:t>Fluid</a:t>
            </a:r>
            <a:r>
              <a:rPr lang="it-IT" sz="4000" i="1" dirty="0" err="1">
                <a:solidFill>
                  <a:srgbClr val="C00000"/>
                </a:solidFill>
              </a:rPr>
              <a:t>u</a:t>
            </a:r>
            <a:r>
              <a:rPr lang="it-IT" sz="4000" dirty="0" err="1">
                <a:solidFill>
                  <a:srgbClr val="C00000"/>
                </a:solidFill>
              </a:rPr>
              <a:t>M</a:t>
            </a:r>
            <a:r>
              <a:rPr lang="it-IT" sz="4000" dirty="0">
                <a:solidFill>
                  <a:srgbClr val="C00000"/>
                </a:solidFill>
              </a:rPr>
              <a:t>: </a:t>
            </a:r>
            <a:r>
              <a:rPr lang="it-IT" sz="4000" dirty="0" err="1">
                <a:solidFill>
                  <a:srgbClr val="C00000"/>
                </a:solidFill>
              </a:rPr>
              <a:t>causality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64BCE6-25F9-50DE-6C9F-8F49EC75833A}"/>
              </a:ext>
            </a:extLst>
          </p:cNvPr>
          <p:cNvSpPr txBox="1"/>
          <p:nvPr/>
        </p:nvSpPr>
        <p:spPr>
          <a:xfrm>
            <a:off x="541712" y="937877"/>
            <a:ext cx="113861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order to have causal EOM for the diffusion current, the relation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must hold, where we defined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  <a:p>
            <a:r>
              <a:rPr lang="en-US" dirty="0"/>
              <a:t>                           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is the isothermal susceptibility.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9C4EBBD-2BB2-8CB0-904C-801946254DD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80877" y="1528750"/>
            <a:ext cx="3230245" cy="5158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6B9185-1049-B9B0-2D8E-67F690E4C4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" y="2667166"/>
            <a:ext cx="2067719" cy="2709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D861135-0A8C-7B9A-0CE6-2E8533B173E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652989"/>
            <a:ext cx="2036445" cy="29400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893A463-F4BC-188E-99C2-730DAB05F45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" y="3665532"/>
            <a:ext cx="1255871" cy="2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1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2E3C98-75C9-CA40-2CA7-E11110DF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DF2266-8011-4D79-8AB4-DBDE0EE0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28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EE4EC8-6D68-C0EB-F3E2-A8CED653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Boltzmann vs </a:t>
            </a:r>
            <a:r>
              <a:rPr lang="it-IT" sz="4000" dirty="0" err="1">
                <a:solidFill>
                  <a:srgbClr val="C00000"/>
                </a:solidFill>
              </a:rPr>
              <a:t>Langevin</a:t>
            </a:r>
            <a:r>
              <a:rPr lang="it-IT" sz="4000" dirty="0">
                <a:solidFill>
                  <a:srgbClr val="C00000"/>
                </a:solidFill>
              </a:rPr>
              <a:t>/Fokker-Planck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0A62A0B-4648-0C69-869E-F78C44DE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67" y="1091532"/>
            <a:ext cx="6468378" cy="502037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8BF0783-1A5F-0873-278A-FD40E16F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404" y="1091532"/>
            <a:ext cx="6392167" cy="492511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10AF475-C4A7-7CF3-7DC6-53081A490069}"/>
              </a:ext>
            </a:extLst>
          </p:cNvPr>
          <p:cNvSpPr txBox="1"/>
          <p:nvPr/>
        </p:nvSpPr>
        <p:spPr>
          <a:xfrm>
            <a:off x="9158856" y="1140007"/>
            <a:ext cx="6283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PRC </a:t>
            </a:r>
            <a:r>
              <a:rPr lang="en-US" sz="1400" i="0" dirty="0">
                <a:solidFill>
                  <a:srgbClr val="C00000"/>
                </a:solidFill>
                <a:effectLst/>
                <a:latin typeface="ArialMT"/>
              </a:rPr>
              <a:t>90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(2014) 044901 Das et al.</a:t>
            </a:r>
            <a:endParaRPr lang="en-US" sz="1400" dirty="0">
              <a:solidFill>
                <a:srgbClr val="C0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075509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D164C7-3182-7079-0C0D-07ACE2BF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F6845D-B696-C930-ABE9-4BF6DDC5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29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C6F1B9-3BEA-830C-A2A5-46795EA8820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99" y="1788742"/>
            <a:ext cx="1149985" cy="2074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0D369C6-F867-6EF3-7137-9CD36F1A090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241599" y="2102116"/>
            <a:ext cx="1488599" cy="20748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049C47-8ED4-48A7-1AB7-D0BE696E645B}"/>
              </a:ext>
            </a:extLst>
          </p:cNvPr>
          <p:cNvSpPr txBox="1"/>
          <p:nvPr/>
        </p:nvSpPr>
        <p:spPr>
          <a:xfrm>
            <a:off x="9106000" y="1322148"/>
            <a:ext cx="157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Charm</a:t>
            </a:r>
            <a:r>
              <a:rPr lang="it-IT" dirty="0"/>
              <a:t> </a:t>
            </a:r>
            <a:r>
              <a:rPr lang="it-IT" b="1" dirty="0"/>
              <a:t>quarks</a:t>
            </a:r>
            <a:endParaRPr lang="en-US" b="1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0DA0D75-05C2-586C-FAE7-CC920377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12522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Searching</a:t>
            </a:r>
            <a:r>
              <a:rPr lang="it-IT" sz="4000" dirty="0">
                <a:solidFill>
                  <a:srgbClr val="C00000"/>
                </a:solidFill>
              </a:rPr>
              <a:t> for </a:t>
            </a:r>
            <a:r>
              <a:rPr lang="it-IT" sz="4000" dirty="0" err="1">
                <a:solidFill>
                  <a:srgbClr val="C00000"/>
                </a:solidFill>
              </a:rPr>
              <a:t>attractors</a:t>
            </a:r>
            <a:r>
              <a:rPr lang="it-IT" sz="4000" dirty="0">
                <a:solidFill>
                  <a:srgbClr val="C00000"/>
                </a:solidFill>
              </a:rPr>
              <a:t>: </a:t>
            </a:r>
            <a:r>
              <a:rPr lang="it-IT" sz="4000" dirty="0" err="1">
                <a:solidFill>
                  <a:srgbClr val="C00000"/>
                </a:solidFill>
              </a:rPr>
              <a:t>expanding</a:t>
            </a:r>
            <a:r>
              <a:rPr lang="it-IT" sz="4000" dirty="0">
                <a:solidFill>
                  <a:srgbClr val="C00000"/>
                </a:solidFill>
              </a:rPr>
              <a:t> QGP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D78881D-085F-5F15-5A65-58BA7634E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562" y="1395720"/>
            <a:ext cx="7001852" cy="469648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F27F5E3-96CC-0A16-13B8-36776DED0761}"/>
              </a:ext>
            </a:extLst>
          </p:cNvPr>
          <p:cNvSpPr txBox="1"/>
          <p:nvPr/>
        </p:nvSpPr>
        <p:spPr>
          <a:xfrm>
            <a:off x="9251496" y="2997524"/>
            <a:ext cx="2587557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 the </a:t>
            </a:r>
            <a:r>
              <a:rPr lang="it-IT" b="1" dirty="0" err="1"/>
              <a:t>relativistic</a:t>
            </a:r>
            <a:r>
              <a:rPr lang="it-IT" b="1" dirty="0"/>
              <a:t> case </a:t>
            </a:r>
            <a:r>
              <a:rPr lang="it-IT" dirty="0"/>
              <a:t>the </a:t>
            </a:r>
            <a:r>
              <a:rPr lang="it-IT" dirty="0" err="1"/>
              <a:t>attractor</a:t>
            </a:r>
            <a:r>
              <a:rPr lang="it-IT" dirty="0"/>
              <a:t> </a:t>
            </a:r>
            <a:r>
              <a:rPr lang="it-IT" dirty="0" err="1"/>
              <a:t>behaviour</a:t>
            </a:r>
            <a:r>
              <a:rPr lang="it-IT" dirty="0"/>
              <a:t> </a:t>
            </a:r>
            <a:r>
              <a:rPr lang="it-IT" dirty="0" err="1"/>
              <a:t>seems</a:t>
            </a:r>
            <a:r>
              <a:rPr lang="it-IT" dirty="0"/>
              <a:t> to </a:t>
            </a:r>
            <a:r>
              <a:rPr lang="it-IT" dirty="0" err="1"/>
              <a:t>exist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doesn’t</a:t>
            </a:r>
            <a:r>
              <a:rPr lang="it-IT" dirty="0"/>
              <a:t> coincide with the non-</a:t>
            </a:r>
            <a:r>
              <a:rPr lang="it-IT" dirty="0" err="1"/>
              <a:t>relativistic</a:t>
            </a:r>
            <a:r>
              <a:rPr lang="it-IT" dirty="0"/>
              <a:t>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70F08-B7B6-1849-C867-EE8E3B3B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Heavy quarks </a:t>
            </a:r>
            <a:r>
              <a:rPr lang="it-IT" sz="4000" dirty="0" err="1">
                <a:solidFill>
                  <a:srgbClr val="C00000"/>
                </a:solidFill>
              </a:rPr>
              <a:t>as</a:t>
            </a:r>
            <a:r>
              <a:rPr lang="it-IT" sz="4000" dirty="0">
                <a:solidFill>
                  <a:srgbClr val="C00000"/>
                </a:solidFill>
              </a:rPr>
              <a:t> hard probes of the QGP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87B4D8-C66F-8936-B4A0-527A0AAE2644}"/>
              </a:ext>
            </a:extLst>
          </p:cNvPr>
          <p:cNvSpPr txBox="1"/>
          <p:nvPr/>
        </p:nvSpPr>
        <p:spPr>
          <a:xfrm>
            <a:off x="101600" y="1026163"/>
            <a:ext cx="11674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Heavy quarks in heavy-ion collisions</a:t>
            </a:r>
          </a:p>
          <a:p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re produced via hard scatterings at the beginning of the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collision: they go through all the stages of the expanding fireball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hey interact with light quarks and gluons in the QGP via elastic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and radiative processes → they can lead to a better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understanding of the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parton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-medium interaction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A354EF-57A9-F8E5-0DBD-320EAD69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84" y="3726872"/>
            <a:ext cx="6174220" cy="26064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F48AE28-C7BE-1E11-259D-9904CA9E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155" y="1228436"/>
            <a:ext cx="3747654" cy="24984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17FC87-F59D-13F5-493D-BC1D6C16C354}"/>
              </a:ext>
            </a:extLst>
          </p:cNvPr>
          <p:cNvSpPr txBox="1"/>
          <p:nvPr/>
        </p:nvSpPr>
        <p:spPr>
          <a:xfrm>
            <a:off x="6384636" y="4605811"/>
            <a:ext cx="55856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They help us in the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characterization of the QGP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In the low </a:t>
            </a:r>
            <a:r>
              <a:rPr lang="en-US" sz="1800" b="0" i="1" dirty="0" err="1">
                <a:solidFill>
                  <a:srgbClr val="000000"/>
                </a:solidFill>
                <a:effectLst/>
              </a:rPr>
              <a:t>p</a:t>
            </a:r>
            <a:r>
              <a:rPr lang="en-US" sz="1100" b="0" i="0" dirty="0" err="1">
                <a:solidFill>
                  <a:srgbClr val="000000"/>
                </a:solidFill>
                <a:effectLst/>
              </a:rPr>
              <a:t>T</a:t>
            </a:r>
            <a:r>
              <a:rPr lang="en-US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region they provide a window to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study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equilibration processes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E04CF3-BDC7-DCE6-5DB6-2F1642B6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3</a:t>
            </a:fld>
            <a:endParaRPr lang="en-US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A41C200C-FA14-EBD7-40C0-AE4DA55F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29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0E9F40-4348-8785-A418-B6BD5224081C}"/>
              </a:ext>
            </a:extLst>
          </p:cNvPr>
          <p:cNvSpPr txBox="1"/>
          <p:nvPr/>
        </p:nvSpPr>
        <p:spPr>
          <a:xfrm>
            <a:off x="237837" y="972066"/>
            <a:ext cx="11716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 </a:t>
            </a:r>
            <a:r>
              <a:rPr lang="it-IT" dirty="0" err="1"/>
              <a:t>implement</a:t>
            </a:r>
            <a:r>
              <a:rPr lang="it-IT" dirty="0"/>
              <a:t> </a:t>
            </a:r>
            <a:r>
              <a:rPr lang="it-IT" dirty="0" err="1"/>
              <a:t>Bjorken</a:t>
            </a:r>
            <a:r>
              <a:rPr lang="it-IT" dirty="0"/>
              <a:t> flow, I </a:t>
            </a:r>
            <a:r>
              <a:rPr lang="it-IT" dirty="0" err="1"/>
              <a:t>write</a:t>
            </a:r>
            <a:r>
              <a:rPr lang="it-IT" dirty="0"/>
              <a:t> the </a:t>
            </a:r>
            <a:r>
              <a:rPr lang="it-IT" dirty="0" err="1"/>
              <a:t>equation</a:t>
            </a:r>
            <a:r>
              <a:rPr lang="it-IT" dirty="0"/>
              <a:t> in </a:t>
            </a:r>
            <a:r>
              <a:rPr lang="it-IT" dirty="0" err="1"/>
              <a:t>Bjorken</a:t>
            </a:r>
            <a:r>
              <a:rPr lang="it-IT" dirty="0"/>
              <a:t> </a:t>
            </a:r>
            <a:r>
              <a:rPr lang="it-IT" dirty="0" err="1"/>
              <a:t>coordinates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and </a:t>
            </a:r>
            <a:r>
              <a:rPr lang="it-IT" dirty="0" err="1"/>
              <a:t>then</a:t>
            </a:r>
            <a:r>
              <a:rPr lang="it-IT" dirty="0"/>
              <a:t> use time-</a:t>
            </a:r>
            <a:r>
              <a:rPr lang="it-IT" dirty="0" err="1"/>
              <a:t>dependent</a:t>
            </a:r>
            <a:r>
              <a:rPr lang="it-IT" dirty="0"/>
              <a:t>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coefficients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460A7B-2711-2DA8-964A-CCA208A7E18A}"/>
              </a:ext>
            </a:extLst>
          </p:cNvPr>
          <p:cNvSpPr txBox="1">
            <a:spLocks/>
          </p:cNvSpPr>
          <p:nvPr/>
        </p:nvSpPr>
        <p:spPr>
          <a:xfrm>
            <a:off x="237837" y="18256"/>
            <a:ext cx="8154323" cy="953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800" dirty="0">
                <a:solidFill>
                  <a:srgbClr val="C00000"/>
                </a:solidFill>
              </a:rPr>
              <a:t>Study</a:t>
            </a:r>
            <a:r>
              <a:rPr lang="it-IT" sz="4400" dirty="0">
                <a:solidFill>
                  <a:srgbClr val="C00000"/>
                </a:solidFill>
              </a:rPr>
              <a:t> the </a:t>
            </a:r>
            <a:r>
              <a:rPr lang="it-IT" sz="4400" dirty="0" err="1">
                <a:solidFill>
                  <a:srgbClr val="C00000"/>
                </a:solidFill>
              </a:rPr>
              <a:t>equation</a:t>
            </a:r>
            <a:r>
              <a:rPr lang="it-IT" sz="4400" dirty="0">
                <a:solidFill>
                  <a:srgbClr val="C00000"/>
                </a:solidFill>
              </a:rPr>
              <a:t> with </a:t>
            </a:r>
            <a:r>
              <a:rPr lang="it-IT" sz="4400" dirty="0" err="1">
                <a:solidFill>
                  <a:srgbClr val="C00000"/>
                </a:solidFill>
              </a:rPr>
              <a:t>Bjorken</a:t>
            </a:r>
            <a:r>
              <a:rPr lang="it-IT" sz="4400" dirty="0">
                <a:solidFill>
                  <a:srgbClr val="C00000"/>
                </a:solidFill>
              </a:rPr>
              <a:t> flow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50F393-ED0C-2376-0B07-C7D82F67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8AD-4A94-42AA-9280-DC493AAADA1A}" type="slidenum">
              <a:rPr lang="en-US" smtClean="0"/>
              <a:t>30</a:t>
            </a:fld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1007693-7EAA-28BD-8118-905F7A156F58}"/>
              </a:ext>
            </a:extLst>
          </p:cNvPr>
          <p:cNvSpPr/>
          <p:nvPr/>
        </p:nvSpPr>
        <p:spPr>
          <a:xfrm>
            <a:off x="5313680" y="1406943"/>
            <a:ext cx="2042823" cy="10378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DAEF71D-7C9E-DC67-4B91-194CD4AB071C}"/>
              </a:ext>
            </a:extLst>
          </p:cNvPr>
          <p:cNvCxnSpPr>
            <a:cxnSpLocks/>
          </p:cNvCxnSpPr>
          <p:nvPr/>
        </p:nvCxnSpPr>
        <p:spPr>
          <a:xfrm flipH="1">
            <a:off x="5313680" y="2593966"/>
            <a:ext cx="510355" cy="4893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B34034-C6C0-2B4D-A167-460EFD013CD2}"/>
              </a:ext>
            </a:extLst>
          </p:cNvPr>
          <p:cNvSpPr txBox="1"/>
          <p:nvPr/>
        </p:nvSpPr>
        <p:spPr>
          <a:xfrm>
            <a:off x="631999" y="3319065"/>
            <a:ext cx="596392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If</a:t>
            </a:r>
            <a:r>
              <a:rPr lang="it-IT" dirty="0"/>
              <a:t>                  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positive           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decreases</a:t>
            </a:r>
            <a:endParaRPr lang="it-IT" dirty="0"/>
          </a:p>
          <a:p>
            <a:r>
              <a:rPr lang="it-IT" dirty="0" err="1"/>
              <a:t>If</a:t>
            </a:r>
            <a:r>
              <a:rPr lang="it-IT" dirty="0"/>
              <a:t>                  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negative          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increases</a:t>
            </a:r>
            <a:endParaRPr lang="it-IT" dirty="0"/>
          </a:p>
          <a:p>
            <a:endParaRPr lang="it-IT" b="1" dirty="0"/>
          </a:p>
          <a:p>
            <a:r>
              <a:rPr lang="it-IT" b="1" dirty="0" err="1"/>
              <a:t>Depending</a:t>
            </a:r>
            <a:r>
              <a:rPr lang="it-IT" b="1" dirty="0"/>
              <a:t> on the </a:t>
            </a:r>
            <a:r>
              <a:rPr lang="it-IT" b="1" dirty="0" err="1"/>
              <a:t>value</a:t>
            </a:r>
            <a:r>
              <a:rPr lang="it-IT" b="1" dirty="0"/>
              <a:t> of         and       I </a:t>
            </a:r>
            <a:r>
              <a:rPr lang="it-IT" b="1" dirty="0" err="1"/>
              <a:t>will</a:t>
            </a:r>
            <a:r>
              <a:rPr lang="it-IT" b="1" dirty="0"/>
              <a:t> </a:t>
            </a:r>
            <a:r>
              <a:rPr lang="it-IT" b="1" dirty="0" err="1"/>
              <a:t>see</a:t>
            </a:r>
            <a:r>
              <a:rPr lang="it-IT" b="1" dirty="0"/>
              <a:t> </a:t>
            </a:r>
            <a:r>
              <a:rPr lang="it-IT" b="1" dirty="0" err="1"/>
              <a:t>different</a:t>
            </a:r>
            <a:r>
              <a:rPr lang="it-IT" b="1" dirty="0"/>
              <a:t> </a:t>
            </a:r>
            <a:r>
              <a:rPr lang="it-IT" b="1" dirty="0" err="1"/>
              <a:t>behaviours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the </a:t>
            </a:r>
            <a:r>
              <a:rPr lang="it-IT" b="1" dirty="0" err="1"/>
              <a:t>early</a:t>
            </a:r>
            <a:r>
              <a:rPr lang="it-IT" b="1" dirty="0"/>
              <a:t> stages of the </a:t>
            </a:r>
            <a:r>
              <a:rPr lang="it-IT" b="1" dirty="0" err="1"/>
              <a:t>evolution</a:t>
            </a:r>
            <a:r>
              <a:rPr lang="it-IT" b="1" dirty="0"/>
              <a:t>. </a:t>
            </a:r>
            <a:r>
              <a:rPr lang="it-IT" dirty="0"/>
              <a:t> </a:t>
            </a:r>
            <a:endParaRPr lang="en-US" dirty="0"/>
          </a:p>
          <a:p>
            <a:r>
              <a:rPr lang="it-IT" b="1" dirty="0"/>
              <a:t> 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A96FDC5-74C0-057E-483B-58FC6A39706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0"/>
            <a:ext cx="698183" cy="1663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F951317-7AC7-C289-7142-BCCBE0050C5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7995" y="1524616"/>
            <a:ext cx="10216010" cy="660399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5DA593E-53A4-4EA6-C958-E74DA88AEF16}"/>
              </a:ext>
            </a:extLst>
          </p:cNvPr>
          <p:cNvCxnSpPr/>
          <p:nvPr/>
        </p:nvCxnSpPr>
        <p:spPr>
          <a:xfrm>
            <a:off x="3820162" y="3512185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8713533-D233-4959-BE37-A214FDF72E82}"/>
              </a:ext>
            </a:extLst>
          </p:cNvPr>
          <p:cNvCxnSpPr/>
          <p:nvPr/>
        </p:nvCxnSpPr>
        <p:spPr>
          <a:xfrm>
            <a:off x="3824482" y="3798675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A08D4E7F-9D3F-B33F-8B2F-4FF9C772CCE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86" y="3744674"/>
            <a:ext cx="698183" cy="16637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0FCB135-4784-5394-AF1B-CD10C3B274B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336961" y="4289649"/>
            <a:ext cx="200343" cy="14224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9B4B347-7DA4-FAD2-3120-891F2CD4ADC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26401" y="4258830"/>
            <a:ext cx="235267" cy="200819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5D956AD-812B-0FD5-D614-2338C527E93F}"/>
              </a:ext>
            </a:extLst>
          </p:cNvPr>
          <p:cNvSpPr txBox="1"/>
          <p:nvPr/>
        </p:nvSpPr>
        <p:spPr>
          <a:xfrm>
            <a:off x="7237379" y="3210128"/>
            <a:ext cx="4601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E.g. in </a:t>
            </a:r>
            <a:r>
              <a:rPr lang="it-IT" dirty="0" err="1"/>
              <a:t>our</a:t>
            </a:r>
            <a:r>
              <a:rPr lang="it-IT" dirty="0"/>
              <a:t> case for charm quarks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beginning</a:t>
            </a:r>
            <a:r>
              <a:rPr lang="it-IT" dirty="0"/>
              <a:t> of the </a:t>
            </a:r>
            <a:r>
              <a:rPr lang="it-IT" dirty="0" err="1"/>
              <a:t>evolution</a:t>
            </a:r>
            <a:r>
              <a:rPr lang="it-IT" dirty="0"/>
              <a:t>.</a:t>
            </a:r>
          </a:p>
          <a:p>
            <a:r>
              <a:rPr lang="it-IT" dirty="0"/>
              <a:t> </a:t>
            </a:r>
            <a:endParaRPr lang="en-US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A95CA9F6-6DE8-1865-F616-93F181B3854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356503" y="3640931"/>
            <a:ext cx="1149985" cy="20748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630DEB4-6BB0-8EE7-E256-4735E841FDB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356503" y="3974184"/>
            <a:ext cx="1488599" cy="20748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E339A33-3F5D-2FE3-3D97-03FDE5A745D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356503" y="4267958"/>
            <a:ext cx="1166654" cy="2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7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EFCA7D-591A-C886-32A5-407822C4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fluid-dynamic approach to heavy quarks in the QGP                 Federica Capellino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F6C46D-03B1-F7B6-8EE1-F852F4B4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31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990AB2-C38E-8CCF-08FB-C50016BDF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95" y="1061707"/>
            <a:ext cx="7059010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8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747DB0F-975B-92F9-21AA-4AE7050B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Thermalization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087416-C06B-D218-EBF7-8C823684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2698750"/>
            <a:ext cx="5486400" cy="36576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CC0E2C-002E-CF8D-5192-32568D301B19}"/>
              </a:ext>
            </a:extLst>
          </p:cNvPr>
          <p:cNvSpPr txBox="1"/>
          <p:nvPr/>
        </p:nvSpPr>
        <p:spPr>
          <a:xfrm>
            <a:off x="6954982" y="3429000"/>
            <a:ext cx="179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 = 0.45 GeV</a:t>
            </a:r>
          </a:p>
          <a:p>
            <a:r>
              <a:rPr lang="it-IT" dirty="0"/>
              <a:t>M = 1.5 GeV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676D11-F94D-524A-BE45-BE8A33EF1583}"/>
              </a:ext>
            </a:extLst>
          </p:cNvPr>
          <p:cNvSpPr txBox="1"/>
          <p:nvPr/>
        </p:nvSpPr>
        <p:spPr>
          <a:xfrm>
            <a:off x="101600" y="1582340"/>
            <a:ext cx="87907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hemical equilibrium: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800" b="0" i="0" dirty="0">
              <a:solidFill>
                <a:srgbClr val="000000"/>
              </a:solidFill>
              <a:effectLst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the particle multiplicity is given by a thermal distribution at chemical potential μ = 0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For HQs: initial hard production very far from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chemical equilibrium!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Fugacity factor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needed.</a:t>
            </a:r>
          </a:p>
          <a:p>
            <a:endParaRPr lang="en-US" sz="1800" b="1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</a:rPr>
              <a:t>K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inetic equilibrium: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endParaRPr lang="en-US" sz="1800" b="0" i="0" dirty="0">
              <a:solidFill>
                <a:srgbClr val="000000"/>
              </a:solidFill>
              <a:effectLst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the momentum distribution of the particles approaches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a Maxwell-Boltzmann (Maxwell-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Juttner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) distribution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For HQs: possibly get quite close to local kinetic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equilibrium within the lifetime of the fireball</a:t>
            </a:r>
            <a:r>
              <a:rPr lang="en-US" dirty="0"/>
              <a:t> .</a:t>
            </a:r>
            <a:br>
              <a:rPr lang="en-US" dirty="0"/>
            </a:b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B55388-D0A6-F8C1-1B26-0848A69E1340}"/>
              </a:ext>
            </a:extLst>
          </p:cNvPr>
          <p:cNvSpPr txBox="1"/>
          <p:nvPr/>
        </p:nvSpPr>
        <p:spPr>
          <a:xfrm>
            <a:off x="101600" y="1046202"/>
            <a:ext cx="12349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If particles have enough time to interact with each other they will eventually relax to (at least local)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thermal equilibrium.</a:t>
            </a:r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F13F71D-9E63-857C-6C68-A81F7886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4</a:t>
            </a:fld>
            <a:endParaRPr lang="en-US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BF2384B9-26E3-516C-6870-2E6683F7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8FEF7D2-2910-4AB1-61C6-714F44D7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02979"/>
            <a:ext cx="6884493" cy="4486791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D0F7EA-2037-15DB-AEC4-39C8941A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5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018042-EC22-AF8B-DC69-E66F3DBB99EF}"/>
              </a:ext>
            </a:extLst>
          </p:cNvPr>
          <p:cNvSpPr txBox="1"/>
          <p:nvPr/>
        </p:nvSpPr>
        <p:spPr>
          <a:xfrm>
            <a:off x="101600" y="982000"/>
            <a:ext cx="115269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An extension to the SHM was proposed to include charmed hadrons. The assumption of their production from a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thermal source at the freeze-out temperature of the QGP reproduces well the experimental data!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endParaRPr lang="en-US" sz="1800" b="0" i="0" dirty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Only one parameter - the fugacity factor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for charm (    30) - is needed to reproduce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multiplicities of charmed hadrons.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endParaRPr lang="en-US" sz="1800" b="0" i="0" dirty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First signs of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full thermalization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of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charm quarks!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6CDB54B-2F2F-1419-B208-B306A2F8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Statistical </a:t>
            </a:r>
            <a:r>
              <a:rPr lang="it-IT" sz="4000" dirty="0" err="1">
                <a:solidFill>
                  <a:srgbClr val="C00000"/>
                </a:solidFill>
              </a:rPr>
              <a:t>hadronization</a:t>
            </a:r>
            <a:r>
              <a:rPr lang="it-IT" sz="4000" dirty="0">
                <a:solidFill>
                  <a:srgbClr val="C00000"/>
                </a:solidFill>
              </a:rPr>
              <a:t> model for charm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0B45B7-628F-6690-CF32-4E21DF4F6E84}"/>
              </a:ext>
            </a:extLst>
          </p:cNvPr>
          <p:cNvSpPr txBox="1"/>
          <p:nvPr/>
        </p:nvSpPr>
        <p:spPr>
          <a:xfrm>
            <a:off x="7816272" y="6011450"/>
            <a:ext cx="3618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JHEP 07 (2021) 035 </a:t>
            </a:r>
            <a:r>
              <a:rPr lang="en-US" sz="1400" b="0" i="0" dirty="0" err="1">
                <a:solidFill>
                  <a:srgbClr val="C00000"/>
                </a:solidFill>
                <a:effectLst/>
                <a:latin typeface="ArialMT"/>
              </a:rPr>
              <a:t>Andronic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et al.</a:t>
            </a:r>
            <a:br>
              <a:rPr lang="en-US" sz="1400" b="0" i="0" dirty="0">
                <a:solidFill>
                  <a:srgbClr val="980000"/>
                </a:solidFill>
                <a:effectLst/>
                <a:latin typeface="ArialMT"/>
              </a:rPr>
            </a:br>
            <a:endParaRPr lang="en-US" sz="1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53B6EA2-B7AE-9067-D4AB-33131154387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35" y="2519796"/>
            <a:ext cx="185420" cy="55721"/>
          </a:xfrm>
          <a:prstGeom prst="rect">
            <a:avLst/>
          </a:prstGeom>
        </p:spPr>
      </p:pic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C8FA0BF7-C0FB-C893-4FD0-CE52BFDC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FC768B93-AB33-A992-3BDF-637982665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1" y="4331100"/>
            <a:ext cx="3011055" cy="2526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1B44F15-C28F-8EAC-C189-DD2E5E937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8476"/>
            <a:ext cx="5802193" cy="5137874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3343C1-5110-7D36-842C-A1CE5ED1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6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B352C0-25F2-A3FC-1F80-8DC614B215C8}"/>
              </a:ext>
            </a:extLst>
          </p:cNvPr>
          <p:cNvSpPr txBox="1"/>
          <p:nvPr/>
        </p:nvSpPr>
        <p:spPr>
          <a:xfrm>
            <a:off x="101600" y="978220"/>
            <a:ext cx="115731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</a:rPr>
              <a:t>Relativistic viscous hydrodynamics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: powerful tool in order to capture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the features of the collective motion of the medium. It successfully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describes light-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flavour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observables such as elliptic flow of protons, 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</a:rPr>
              <a:t>pions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and kaons.</a:t>
            </a:r>
            <a:br>
              <a:rPr lang="en-US" dirty="0"/>
            </a:br>
            <a:endParaRPr lang="en-US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7F6E3C64-7BAC-7114-A552-7979C16C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Hydrodynamics</a:t>
            </a:r>
            <a:r>
              <a:rPr lang="it-IT" sz="4000" dirty="0">
                <a:solidFill>
                  <a:srgbClr val="C00000"/>
                </a:solidFill>
              </a:rPr>
              <a:t> in the light </a:t>
            </a:r>
            <a:r>
              <a:rPr lang="it-IT" sz="4000" dirty="0" err="1">
                <a:solidFill>
                  <a:srgbClr val="C00000"/>
                </a:solidFill>
              </a:rPr>
              <a:t>sector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DB34C3-F709-10D2-56BB-42132C052BC1}"/>
              </a:ext>
            </a:extLst>
          </p:cNvPr>
          <p:cNvSpPr txBox="1"/>
          <p:nvPr/>
        </p:nvSpPr>
        <p:spPr>
          <a:xfrm>
            <a:off x="8610600" y="625688"/>
            <a:ext cx="347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FSS1095"/>
              </a:rPr>
              <a:t> </a:t>
            </a:r>
            <a:endParaRPr lang="en-US" sz="1400" b="0" i="0" dirty="0">
              <a:solidFill>
                <a:srgbClr val="000000"/>
              </a:solidFill>
              <a:effectLst/>
              <a:latin typeface="ArialMT"/>
            </a:endParaRPr>
          </a:p>
          <a:p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NPA 979 (2018) 251-264 </a:t>
            </a:r>
            <a:r>
              <a:rPr lang="en-US" sz="1400" b="0" i="0" dirty="0" err="1">
                <a:solidFill>
                  <a:srgbClr val="C00000"/>
                </a:solidFill>
                <a:effectLst/>
                <a:latin typeface="ArialMT"/>
              </a:rPr>
              <a:t>Dubla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 et al.</a:t>
            </a:r>
            <a:endParaRPr lang="en-US" sz="1400" dirty="0">
              <a:latin typeface="ArialM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8C2A65-231B-33CA-E24D-9EA2F51C4C77}"/>
              </a:ext>
            </a:extLst>
          </p:cNvPr>
          <p:cNvSpPr txBox="1"/>
          <p:nvPr/>
        </p:nvSpPr>
        <p:spPr>
          <a:xfrm>
            <a:off x="101600" y="2100632"/>
            <a:ext cx="61560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i="0" dirty="0">
              <a:solidFill>
                <a:srgbClr val="000000"/>
              </a:solidFill>
              <a:effectLst/>
            </a:endParaRPr>
          </a:p>
          <a:p>
            <a:r>
              <a:rPr lang="en-US" sz="1800" b="1" i="0" dirty="0">
                <a:solidFill>
                  <a:srgbClr val="000000"/>
                </a:solidFill>
                <a:effectLst/>
              </a:rPr>
              <a:t>Elliptic flow 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v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2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is an important probe of collectivity in the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system created in HICs: it is a response of the dense system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to the initial conditions 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→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sensitive to the early and strongly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interacting phase of the evolution.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C86498-91DA-464C-A393-24BA7EB3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6" y="3787413"/>
            <a:ext cx="5213025" cy="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23AB6131-09FE-63CB-AB23-C520BFBC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730913D0-A93F-E20C-8892-757E51F5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Further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hints</a:t>
            </a:r>
            <a:r>
              <a:rPr lang="it-IT" sz="4000" dirty="0">
                <a:solidFill>
                  <a:srgbClr val="C00000"/>
                </a:solidFill>
              </a:rPr>
              <a:t> of </a:t>
            </a:r>
            <a:r>
              <a:rPr lang="it-IT" sz="4000" dirty="0" err="1">
                <a:solidFill>
                  <a:srgbClr val="C00000"/>
                </a:solidFill>
              </a:rPr>
              <a:t>thermalization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44C0550-5996-806C-E3D6-3B02F924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118" y="1163781"/>
            <a:ext cx="5429483" cy="519545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282E8EB-A2EA-9746-DA77-58C9F15EB7D0}"/>
              </a:ext>
            </a:extLst>
          </p:cNvPr>
          <p:cNvSpPr txBox="1"/>
          <p:nvPr/>
        </p:nvSpPr>
        <p:spPr>
          <a:xfrm>
            <a:off x="196272" y="1220043"/>
            <a:ext cx="62868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Significant measurements of J/Ψ and D mesons elliptic flow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How strong are charm quarks interacting with the partons in the QGP?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Do they interact long enough with the medium to be considered part of the medium itself?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98778A0-81A0-9C2D-899B-9DD1C8A4CC8E}"/>
              </a:ext>
            </a:extLst>
          </p:cNvPr>
          <p:cNvSpPr txBox="1"/>
          <p:nvPr/>
        </p:nvSpPr>
        <p:spPr>
          <a:xfrm>
            <a:off x="8829965" y="896877"/>
            <a:ext cx="326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C00000"/>
                </a:solidFill>
                <a:effectLst/>
                <a:latin typeface="ArialMT"/>
              </a:rPr>
              <a:t>PLB 813 (2021) 136054 ALICE coll.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F97F94CC-9EEE-F32A-646B-9261FF63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7</a:t>
            </a:fld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0AEBC8-8D1D-6BE4-86FF-E5E8D4EC495B}"/>
              </a:ext>
            </a:extLst>
          </p:cNvPr>
          <p:cNvSpPr txBox="1"/>
          <p:nvPr/>
        </p:nvSpPr>
        <p:spPr>
          <a:xfrm>
            <a:off x="501881" y="3413756"/>
            <a:ext cx="598123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</a:rPr>
              <a:t>Driven by the experimental data, we propose a new way of studying the heavy-quark dynamics in the QGP.</a:t>
            </a:r>
          </a:p>
          <a:p>
            <a:pPr algn="ctr"/>
            <a:br>
              <a:rPr lang="en-US" sz="1800" b="0" i="0" dirty="0">
                <a:solidFill>
                  <a:srgbClr val="99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We assume heavy quarks interacted long enough </a:t>
            </a:r>
          </a:p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</a:rPr>
              <a:t>with the medium to approach local kinetic equilibrium </a:t>
            </a:r>
          </a:p>
          <a:p>
            <a:pPr algn="ctr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</a:rPr>
              <a:t>→ we treat them with a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fluid-dynamic approach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!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AB3BA1F7-6DF3-3E2B-339F-1CB47B94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9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7A7105-EA69-4C0C-5C91-5D639E55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8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5366EAD-D179-B79D-7657-6B3218C2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Heavy-quark </a:t>
            </a:r>
            <a:r>
              <a:rPr lang="it-IT" sz="4000" dirty="0" err="1">
                <a:solidFill>
                  <a:srgbClr val="C00000"/>
                </a:solidFill>
              </a:rPr>
              <a:t>conserved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current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B628C2-6FED-D22F-09F0-07764EE6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784" y="1697522"/>
            <a:ext cx="2808432" cy="3057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4952B55-EEF6-9CD5-6F0A-90F42556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" y="3660269"/>
            <a:ext cx="1482533" cy="3651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F9C11B-48A2-CB18-5033-A3A6FAAEFB49}"/>
              </a:ext>
            </a:extLst>
          </p:cNvPr>
          <p:cNvSpPr txBox="1"/>
          <p:nvPr/>
        </p:nvSpPr>
        <p:spPr>
          <a:xfrm>
            <a:off x="101600" y="1135124"/>
            <a:ext cx="9058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We write down a current associated to the conservation of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QQbar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pairs in the medium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320CFA8-23CB-04F1-9913-6AE785B14C26}"/>
              </a:ext>
            </a:extLst>
          </p:cNvPr>
          <p:cNvSpPr txBox="1"/>
          <p:nvPr/>
        </p:nvSpPr>
        <p:spPr>
          <a:xfrm>
            <a:off x="4931158" y="2541113"/>
            <a:ext cx="1366983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HQ </a:t>
            </a:r>
            <a:r>
              <a:rPr lang="it-IT" dirty="0" err="1"/>
              <a:t>density</a:t>
            </a:r>
            <a:endParaRPr lang="en-US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BA10923-246B-BCE6-91A3-EAE08D036D7A}"/>
              </a:ext>
            </a:extLst>
          </p:cNvPr>
          <p:cNvCxnSpPr>
            <a:stCxn id="14" idx="0"/>
          </p:cNvCxnSpPr>
          <p:nvPr/>
        </p:nvCxnSpPr>
        <p:spPr>
          <a:xfrm flipV="1">
            <a:off x="5614650" y="2162519"/>
            <a:ext cx="309322" cy="378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A7C572-1E7A-D502-376D-BB18E476B9B8}"/>
              </a:ext>
            </a:extLst>
          </p:cNvPr>
          <p:cNvSpPr txBox="1"/>
          <p:nvPr/>
        </p:nvSpPr>
        <p:spPr>
          <a:xfrm>
            <a:off x="6998854" y="2541113"/>
            <a:ext cx="2149765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HQ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current</a:t>
            </a:r>
            <a:endParaRPr lang="en-US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1959B63-5311-A2DE-EF41-37E82FCDE5E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373023" y="2131280"/>
            <a:ext cx="700714" cy="409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C2B1AD6-EEB5-4BCE-7790-757A1E6C88F1}"/>
              </a:ext>
            </a:extLst>
          </p:cNvPr>
          <p:cNvSpPr txBox="1"/>
          <p:nvPr/>
        </p:nvSpPr>
        <p:spPr>
          <a:xfrm>
            <a:off x="2152072" y="3511357"/>
            <a:ext cx="795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+    </a:t>
            </a:r>
            <a:r>
              <a:rPr lang="it-IT" sz="2800" dirty="0" err="1">
                <a:solidFill>
                  <a:srgbClr val="0070C0"/>
                </a:solidFill>
              </a:rPr>
              <a:t>equation</a:t>
            </a:r>
            <a:r>
              <a:rPr lang="it-IT" sz="2800" dirty="0">
                <a:solidFill>
                  <a:srgbClr val="0070C0"/>
                </a:solidFill>
              </a:rPr>
              <a:t> of </a:t>
            </a:r>
            <a:r>
              <a:rPr lang="it-IT" sz="2800" dirty="0" err="1">
                <a:solidFill>
                  <a:srgbClr val="0070C0"/>
                </a:solidFill>
              </a:rPr>
              <a:t>motion</a:t>
            </a:r>
            <a:r>
              <a:rPr lang="it-IT" sz="2800" dirty="0">
                <a:solidFill>
                  <a:srgbClr val="0070C0"/>
                </a:solidFill>
              </a:rPr>
              <a:t> for the </a:t>
            </a:r>
            <a:r>
              <a:rPr lang="it-IT" sz="2800" dirty="0" err="1">
                <a:solidFill>
                  <a:srgbClr val="0070C0"/>
                </a:solidFill>
              </a:rPr>
              <a:t>diffusion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current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58A1DC0-9CBE-57EF-86B9-3B1BB493F8B4}"/>
              </a:ext>
            </a:extLst>
          </p:cNvPr>
          <p:cNvSpPr txBox="1"/>
          <p:nvPr/>
        </p:nvSpPr>
        <p:spPr>
          <a:xfrm>
            <a:off x="228599" y="4515001"/>
            <a:ext cx="1096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determine the </a:t>
            </a:r>
            <a:r>
              <a:rPr lang="it-IT" dirty="0" err="1"/>
              <a:t>equation</a:t>
            </a:r>
            <a:r>
              <a:rPr lang="it-IT" dirty="0"/>
              <a:t> of </a:t>
            </a:r>
            <a:r>
              <a:rPr lang="it-IT" dirty="0" err="1"/>
              <a:t>motion</a:t>
            </a:r>
            <a:r>
              <a:rPr lang="it-IT" dirty="0"/>
              <a:t> for the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do </a:t>
            </a:r>
            <a:r>
              <a:rPr lang="it-IT" dirty="0" err="1"/>
              <a:t>it</a:t>
            </a:r>
            <a:r>
              <a:rPr lang="it-IT" dirty="0"/>
              <a:t> in a </a:t>
            </a:r>
            <a:r>
              <a:rPr lang="it-IT" b="1" dirty="0" err="1"/>
              <a:t>kinetic</a:t>
            </a:r>
            <a:r>
              <a:rPr lang="it-IT" b="1" dirty="0"/>
              <a:t> theory </a:t>
            </a:r>
            <a:r>
              <a:rPr lang="it-IT" dirty="0"/>
              <a:t>setup. </a:t>
            </a:r>
            <a:endParaRPr lang="en-US" dirty="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49C69849-2A22-A8BC-B9C2-1231A0D3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9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A9F89D-AB9B-DA91-696B-4EC630F0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7803-C039-4930-A01C-1C0836FA8178}" type="slidenum">
              <a:rPr lang="en-US" smtClean="0"/>
              <a:t>9</a:t>
            </a:fld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0459F8A-4891-BDC3-D54D-DA88C329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HQ </a:t>
            </a:r>
            <a:r>
              <a:rPr lang="it-IT" sz="4000" dirty="0" err="1">
                <a:solidFill>
                  <a:srgbClr val="C00000"/>
                </a:solidFill>
              </a:rPr>
              <a:t>distribution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function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1B9D0D-3818-B91D-B613-7C9B59D3DFBB}"/>
              </a:ext>
            </a:extLst>
          </p:cNvPr>
          <p:cNvSpPr txBox="1"/>
          <p:nvPr/>
        </p:nvSpPr>
        <p:spPr>
          <a:xfrm>
            <a:off x="101600" y="1055007"/>
            <a:ext cx="11137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Heavy quarks are initially produced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out of kinetic equilibrium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: they cannot be described by a thermal Boltzmann distribution at the same temperature of the QGP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C79BF04-1EA1-7EF0-3EB2-7F6256EC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457" y="1978337"/>
            <a:ext cx="3334703" cy="520784"/>
          </a:xfrm>
          <a:prstGeom prst="rect">
            <a:avLst/>
          </a:prstGeom>
        </p:spPr>
      </p:pic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EDBFB155-93DB-0E71-5BDF-AA1D61D1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 fluid-dynamic approach to heavy-quark diffusion in the QGP                 Federica </a:t>
            </a:r>
            <a:r>
              <a:rPr lang="en-US" dirty="0" err="1"/>
              <a:t>Capellino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42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313E42D-849F-4CB3-8AA9-BCB9CC3D5226}">
  <we:reference id="wa200002290" version="1.0.0.3" store="it-IT" storeType="OMEX"/>
  <we:alternateReferences>
    <we:reference id="WA200002290" version="1.0.0.3" store="WA200002290" storeType="OMEX"/>
  </we:alternateReferences>
  <we:properties>
    <we:property name="mathList" value="[{&quot;id&quot;:&quot;14&quot;,&quot;code&quot;:&quot;$\\chi_{n} \\equiv \\partial n/\\partial \\mu\r\n$&quot;,&quot;font&quot;:{&quot;size&quot;:12,&quot;family&quot;:&quot;Arial&quot;,&quot;color&quot;:&quot;black&quot;},&quot;type&quot;:&quot;$&quot;},{&quot;id&quot;:&quot;15&quot;,&quot;code&quot;:&quot;$A\\,=\\,\\frac{D}{ET}=\\frac{\\kappa}{2ET}$&quot;,&quot;font&quot;:{&quot;size&quot;:12,&quot;family&quot;:&quot;Arial&quot;,&quot;color&quot;:&quot;black&quot;},&quot;type&quot;:&quot;$&quot;},{&quot;id&quot;:&quot;16&quot;,&quot;code&quot;:&quot;$A\\,=\\eta=\\,\\frac{D}{ET}=\\frac{\\kappa}{2ET}$&quot;,&quot;font&quot;:{&quot;size&quot;:12,&quot;family&quot;:&quot;Arial&quot;,&quot;color&quot;:&quot;black&quot;},&quot;type&quot;:&quot;$&quot;},{&quot;id&quot;:&quot;17&quot;,&quot;code&quot;:&quot;$\\alpha\\,=\\,\\arctan \\left(\\tau-\\tau_{0},r-r_{0}\\right)$&quot;,&quot;font&quot;:{&quot;size&quot;:12,&quot;family&quot;:&quot;Arial&quot;,&quot;color&quot;:&quot;black&quot;},&quot;type&quot;:&quot;$&quot;},{&quot;id&quot;:&quot;18&quot;,&quot;code&quot;:&quot;$v_{x}=v_{y}=0\\quad v_{z} = z/t$&quot;,&quot;font&quot;:{&quot;size&quot;:12,&quot;family&quot;:&quot;Arial&quot;,&quot;color&quot;:&quot;black&quot;},&quot;type&quot;:&quot;$&quot;}]"/>
    <we:property name="nextMathId" value="&quot;19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7870</TotalTime>
  <Words>2053</Words>
  <Application>Microsoft Office PowerPoint</Application>
  <PresentationFormat>Widescreen</PresentationFormat>
  <Paragraphs>263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Arial Rounded MT Bold</vt:lpstr>
      <vt:lpstr>ArialMT</vt:lpstr>
      <vt:lpstr>Calibri</vt:lpstr>
      <vt:lpstr>Calibri Light</vt:lpstr>
      <vt:lpstr>SFSS1095</vt:lpstr>
      <vt:lpstr>Tema di Office</vt:lpstr>
      <vt:lpstr>A fluid-dynamic approach to heavy-quark diffusion in the quark-gluon plasma</vt:lpstr>
      <vt:lpstr>The QCD phase diagram</vt:lpstr>
      <vt:lpstr>Heavy quarks as hard probes of the QGP</vt:lpstr>
      <vt:lpstr>Thermalization</vt:lpstr>
      <vt:lpstr>Statistical hadronization model for charm</vt:lpstr>
      <vt:lpstr>Hydrodynamics in the light sector</vt:lpstr>
      <vt:lpstr>Further hints of thermalization</vt:lpstr>
      <vt:lpstr>Heavy-quark conserved current</vt:lpstr>
      <vt:lpstr>HQ distribution function</vt:lpstr>
      <vt:lpstr>HQ distribution function</vt:lpstr>
      <vt:lpstr>Boltzmann equation</vt:lpstr>
      <vt:lpstr>Equation of motion for the HQ diffusion current</vt:lpstr>
      <vt:lpstr>Equation of motion for the HQ diffusion current</vt:lpstr>
      <vt:lpstr>Fluid-dynamic transport coefficients</vt:lpstr>
      <vt:lpstr>Fluid-dynamic transport coefficients</vt:lpstr>
      <vt:lpstr>Results for charm quarks</vt:lpstr>
      <vt:lpstr>Results for bottom quarks</vt:lpstr>
      <vt:lpstr>Preliminary results for charm in FluiduM</vt:lpstr>
      <vt:lpstr>Charm quark spectra with FluiduM</vt:lpstr>
      <vt:lpstr>Charm quark spectra with FluiduM</vt:lpstr>
      <vt:lpstr>Looking for attractors</vt:lpstr>
      <vt:lpstr>Summary</vt:lpstr>
      <vt:lpstr>Back up</vt:lpstr>
      <vt:lpstr>A challenging problem: initial conditions</vt:lpstr>
      <vt:lpstr>Searching for attractors: expanding QGP</vt:lpstr>
      <vt:lpstr>Searching for attractors: expanding QGP</vt:lpstr>
      <vt:lpstr>Charm in FluiduM: causality</vt:lpstr>
      <vt:lpstr>Boltzmann vs Langevin/Fokker-Planck</vt:lpstr>
      <vt:lpstr>Searching for attractors: expanding QGP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fluid-dynamic approach to heavy quarks in the  quark-gluon plasma</dc:title>
  <dc:creator>Fede Cap</dc:creator>
  <cp:lastModifiedBy>Fede Cap</cp:lastModifiedBy>
  <cp:revision>4</cp:revision>
  <dcterms:created xsi:type="dcterms:W3CDTF">2022-10-22T12:57:24Z</dcterms:created>
  <dcterms:modified xsi:type="dcterms:W3CDTF">2022-11-15T07:06:46Z</dcterms:modified>
</cp:coreProperties>
</file>