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5"/>
  </p:sldMasterIdLst>
  <p:notesMasterIdLst>
    <p:notesMasterId r:id="rId16"/>
  </p:notesMasterIdLst>
  <p:handoutMasterIdLst>
    <p:handoutMasterId r:id="rId17"/>
  </p:handoutMasterIdLst>
  <p:sldIdLst>
    <p:sldId id="256" r:id="rId6"/>
    <p:sldId id="279" r:id="rId7"/>
    <p:sldId id="278" r:id="rId8"/>
    <p:sldId id="280" r:id="rId9"/>
    <p:sldId id="269" r:id="rId10"/>
    <p:sldId id="270" r:id="rId11"/>
    <p:sldId id="272" r:id="rId12"/>
    <p:sldId id="271" r:id="rId13"/>
    <p:sldId id="277" r:id="rId14"/>
    <p:sldId id="257" r:id="rId15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11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39879F"/>
    <a:srgbClr val="FF0000"/>
    <a:srgbClr val="009C50"/>
    <a:srgbClr val="000000"/>
    <a:srgbClr val="004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236"/>
  </p:normalViewPr>
  <p:slideViewPr>
    <p:cSldViewPr>
      <p:cViewPr>
        <p:scale>
          <a:sx n="100" d="100"/>
          <a:sy n="100" d="100"/>
        </p:scale>
        <p:origin x="1217" y="1127"/>
      </p:cViewPr>
      <p:guideLst>
        <p:guide orient="horz" pos="395"/>
        <p:guide pos="11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68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C8B7C-2095-4B11-9BB1-C67C88F6A99E}" type="datetimeFigureOut">
              <a:rPr lang="de-DE" smtClean="0"/>
              <a:t>12.07.2022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FCEBA-B012-4CA8-8BBD-BAD3AEF85A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02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595FC8A-55A6-4F45-8094-5E7DC6BC814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975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0DEC5EA-8486-4311-92E7-B0C48676DF2C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1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5FC8A-55A6-4F45-8094-5E7DC6BC814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68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5FC8A-55A6-4F45-8094-5E7DC6BC814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652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5FC8A-55A6-4F45-8094-5E7DC6BC814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58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5FC8A-55A6-4F45-8094-5E7DC6BC814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05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5FC8A-55A6-4F45-8094-5E7DC6BC814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8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9144000" cy="43541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1600200" y="3507854"/>
            <a:ext cx="0" cy="792088"/>
          </a:xfrm>
          <a:prstGeom prst="line">
            <a:avLst/>
          </a:prstGeom>
          <a:noFill/>
          <a:ln w="1143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ea typeface="ＭＳ Ｐゴシック" charset="0"/>
            </a:endParaRPr>
          </a:p>
        </p:txBody>
      </p:sp>
      <p:pic>
        <p:nvPicPr>
          <p:cNvPr id="7" name="Picture 3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4208" y="4467235"/>
            <a:ext cx="237744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3"/>
          <p:cNvSpPr>
            <a:spLocks noGrp="1" noChangeArrowheads="1"/>
          </p:cNvSpPr>
          <p:nvPr>
            <p:ph type="dt" sz="quarter" idx="10"/>
          </p:nvPr>
        </p:nvSpPr>
        <p:spPr bwMode="black">
          <a:xfrm>
            <a:off x="66676" y="509588"/>
            <a:ext cx="1273175" cy="1547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FCC8D861-C41A-4722-8CCA-B5F2A6EB3AB2}" type="datetime1">
              <a:rPr lang="en-US"/>
              <a:pPr/>
              <a:t>7/12/2022</a:t>
            </a:fld>
            <a:endParaRPr lang="en-US" sz="105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7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76400" y="99479"/>
            <a:ext cx="5415880" cy="323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7B9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676400" y="1028700"/>
            <a:ext cx="7239000" cy="371475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LeftHeader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8161" r="25769" b="11173"/>
          <a:stretch/>
        </p:blipFill>
        <p:spPr>
          <a:xfrm rot="5400000">
            <a:off x="8940" y="-16787"/>
            <a:ext cx="652574" cy="670453"/>
          </a:xfrm>
          <a:prstGeom prst="rect">
            <a:avLst/>
          </a:prstGeom>
        </p:spPr>
      </p:pic>
      <p:sp>
        <p:nvSpPr>
          <p:cNvPr id="12" name="HeaderBar"/>
          <p:cNvSpPr/>
          <p:nvPr userDrawn="1"/>
        </p:nvSpPr>
        <p:spPr bwMode="auto">
          <a:xfrm>
            <a:off x="0" y="522123"/>
            <a:ext cx="9144000" cy="144016"/>
          </a:xfrm>
          <a:prstGeom prst="rect">
            <a:avLst/>
          </a:prstGeom>
          <a:solidFill>
            <a:srgbClr val="0047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tangle 46"/>
          <p:cNvSpPr>
            <a:spLocks noChangeArrowheads="1"/>
          </p:cNvSpPr>
          <p:nvPr userDrawn="1"/>
        </p:nvSpPr>
        <p:spPr bwMode="auto">
          <a:xfrm>
            <a:off x="0" y="4744641"/>
            <a:ext cx="9144000" cy="4048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  <a:cs typeface="ＭＳ Ｐゴシック" charset="0"/>
            </a:endParaRPr>
          </a:p>
        </p:txBody>
      </p:sp>
      <p:pic>
        <p:nvPicPr>
          <p:cNvPr id="15" name="Picture 5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54" y="4831556"/>
            <a:ext cx="805434" cy="23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2409" r="5346" b="5543"/>
          <a:stretch/>
        </p:blipFill>
        <p:spPr>
          <a:xfrm flipH="1">
            <a:off x="8518432" y="0"/>
            <a:ext cx="625568" cy="529327"/>
          </a:xfrm>
          <a:prstGeom prst="rect">
            <a:avLst/>
          </a:prstGeom>
        </p:spPr>
      </p:pic>
      <p:sp>
        <p:nvSpPr>
          <p:cNvPr id="16" name="Rectangle 64"/>
          <p:cNvSpPr>
            <a:spLocks noChangeArrowheads="1"/>
          </p:cNvSpPr>
          <p:nvPr userDrawn="1"/>
        </p:nvSpPr>
        <p:spPr bwMode="black">
          <a:xfrm>
            <a:off x="0" y="4774417"/>
            <a:ext cx="18526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fld id="{43C67484-8E55-44C3-A420-D214DB34E914}" type="datetime1">
              <a:rPr lang="en-US" sz="800">
                <a:solidFill>
                  <a:schemeClr val="bg2"/>
                </a:solidFill>
                <a:latin typeface="Arial" pitchFamily="34" charset="0"/>
              </a:rPr>
              <a:pPr/>
              <a:t>7/12/2022</a:t>
            </a:fld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 | HD Workshop: Detectors for Ion-beam Therapy | Tim</a:t>
            </a:r>
            <a:r>
              <a:rPr lang="en-US" sz="800" baseline="0" dirty="0">
                <a:solidFill>
                  <a:schemeClr val="bg2"/>
                </a:solidFill>
                <a:latin typeface="Arial" pitchFamily="34" charset="0"/>
              </a:rPr>
              <a:t> Gehrke </a:t>
            </a:r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7" name="Rectangle 63"/>
          <p:cNvSpPr>
            <a:spLocks noChangeArrowheads="1"/>
          </p:cNvSpPr>
          <p:nvPr userDrawn="1"/>
        </p:nvSpPr>
        <p:spPr bwMode="black">
          <a:xfrm>
            <a:off x="4302150" y="4837499"/>
            <a:ext cx="920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- </a:t>
            </a:r>
            <a:fld id="{675D20C5-C48E-4509-85C2-070046C0330F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pPr/>
              <a:t>‹#›</a:t>
            </a:fld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 -</a:t>
            </a:r>
            <a:endParaRPr lang="en-US" sz="105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3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2" descr="DKFZ_Aussenaufnahme_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763"/>
            <a:ext cx="9143999" cy="433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4342210"/>
            <a:ext cx="9144000" cy="789384"/>
          </a:xfrm>
          <a:prstGeom prst="rect">
            <a:avLst/>
          </a:prstGeom>
          <a:solidFill>
            <a:srgbClr val="0047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1800"/>
          </a:p>
        </p:txBody>
      </p:sp>
      <p:sp>
        <p:nvSpPr>
          <p:cNvPr id="4" name="Line 35"/>
          <p:cNvSpPr>
            <a:spLocks noChangeShapeType="1"/>
          </p:cNvSpPr>
          <p:nvPr/>
        </p:nvSpPr>
        <p:spPr bwMode="auto">
          <a:xfrm flipV="1">
            <a:off x="1600200" y="3450431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1600200" y="4763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ea typeface="ＭＳ Ｐゴシック" charset="0"/>
            </a:endParaRPr>
          </a:p>
        </p:txBody>
      </p:sp>
      <p:pic>
        <p:nvPicPr>
          <p:cNvPr id="8" name="Picture 3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16216" y="4467236"/>
            <a:ext cx="2377440" cy="66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8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87832" cy="434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4342210"/>
            <a:ext cx="9187832" cy="789384"/>
          </a:xfrm>
          <a:prstGeom prst="rect">
            <a:avLst/>
          </a:prstGeom>
          <a:solidFill>
            <a:srgbClr val="0047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1800"/>
          </a:p>
        </p:txBody>
      </p:sp>
      <p:sp>
        <p:nvSpPr>
          <p:cNvPr id="4" name="Line 35"/>
          <p:cNvSpPr>
            <a:spLocks noChangeShapeType="1"/>
          </p:cNvSpPr>
          <p:nvPr/>
        </p:nvSpPr>
        <p:spPr bwMode="auto">
          <a:xfrm flipV="1">
            <a:off x="1600200" y="3450431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 flipV="1">
            <a:off x="1600200" y="-65485"/>
            <a:ext cx="0" cy="628651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ea typeface="ＭＳ Ｐゴシック" charset="0"/>
            </a:endParaRPr>
          </a:p>
        </p:txBody>
      </p:sp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4208" y="4467235"/>
            <a:ext cx="237744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2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0" y="564"/>
            <a:ext cx="9144000" cy="742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742950"/>
            <a:ext cx="9144000" cy="440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4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black">
          <a:xfrm>
            <a:off x="746125" y="509588"/>
            <a:ext cx="920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75D20C5-C48E-4509-85C2-070046C0330F}" type="slidenum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‹#›</a:t>
            </a:fld>
            <a:endParaRPr lang="en-US" sz="105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black">
          <a:xfrm>
            <a:off x="69850" y="509588"/>
            <a:ext cx="84455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43C67484-8E55-44C3-A420-D214DB34E914}" type="datetime1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7/12/2022</a:t>
            </a:fld>
            <a:r>
              <a:rPr lang="en-US" sz="675">
                <a:solidFill>
                  <a:schemeClr val="bg2"/>
                </a:solidFill>
                <a:latin typeface="Arial" pitchFamily="34" charset="0"/>
              </a:rPr>
              <a:t> |</a:t>
            </a: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73025" y="106781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Tim Gehrke</a:t>
            </a: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76200" y="309563"/>
            <a:ext cx="132297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PTCOG 59</a:t>
            </a:r>
          </a:p>
        </p:txBody>
      </p:sp>
      <p:pic>
        <p:nvPicPr>
          <p:cNvPr id="10" name="Picture 3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6446" y="91304"/>
            <a:ext cx="1320324" cy="6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725" y="4831556"/>
            <a:ext cx="1074738" cy="2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676400" y="409576"/>
            <a:ext cx="5415880" cy="323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501056" y="1028700"/>
            <a:ext cx="7239000" cy="37147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08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742950"/>
            <a:ext cx="9144000" cy="440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4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black">
          <a:xfrm>
            <a:off x="746125" y="509588"/>
            <a:ext cx="920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675">
                <a:solidFill>
                  <a:schemeClr val="bg2"/>
                </a:solidFill>
                <a:latin typeface="Arial" pitchFamily="34" charset="0"/>
              </a:rPr>
              <a:t>Page </a:t>
            </a:r>
            <a:fld id="{675D20C5-C48E-4509-85C2-070046C0330F}" type="slidenum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‹#›</a:t>
            </a:fld>
            <a:endParaRPr lang="en-US" sz="105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black">
          <a:xfrm>
            <a:off x="69850" y="509588"/>
            <a:ext cx="84455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43C67484-8E55-44C3-A420-D214DB34E914}" type="datetime1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7/12/2022</a:t>
            </a:fld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 |</a:t>
            </a: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73025" y="106781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T. Gehrke</a:t>
            </a: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76200" y="309563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Division</a:t>
            </a:r>
          </a:p>
        </p:txBody>
      </p:sp>
      <p:pic>
        <p:nvPicPr>
          <p:cNvPr id="11" name="Picture 5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725" y="4831556"/>
            <a:ext cx="1074738" cy="2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11560" y="1028700"/>
            <a:ext cx="3543300" cy="3714750"/>
          </a:xfrm>
        </p:spPr>
        <p:txBody>
          <a:bodyPr/>
          <a:lstStyle>
            <a:lvl1pPr>
              <a:buClr>
                <a:srgbClr val="0047B9"/>
              </a:buClr>
              <a:buSzPct val="100000"/>
              <a:defRPr sz="2100">
                <a:solidFill>
                  <a:schemeClr val="tx1"/>
                </a:solidFill>
              </a:defRPr>
            </a:lvl1pPr>
            <a:lvl2pPr>
              <a:buClr>
                <a:srgbClr val="0047B9"/>
              </a:buClr>
              <a:buSzPct val="100000"/>
              <a:defRPr sz="1800">
                <a:solidFill>
                  <a:schemeClr val="tx1"/>
                </a:solidFill>
              </a:defRPr>
            </a:lvl2pPr>
            <a:lvl3pPr>
              <a:buClr>
                <a:srgbClr val="0047B9"/>
              </a:buClr>
              <a:buSzPct val="100000"/>
              <a:defRPr sz="1500">
                <a:solidFill>
                  <a:schemeClr val="tx1"/>
                </a:solidFill>
              </a:defRPr>
            </a:lvl3pPr>
            <a:lvl4pPr>
              <a:buClr>
                <a:srgbClr val="0047B9"/>
              </a:buClr>
              <a:buSzPct val="100000"/>
              <a:defRPr sz="1350">
                <a:solidFill>
                  <a:schemeClr val="tx1"/>
                </a:solidFill>
              </a:defRPr>
            </a:lvl4pPr>
            <a:lvl5pPr>
              <a:buClr>
                <a:srgbClr val="0047B9"/>
              </a:buClr>
              <a:buSzPct val="100000"/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028700"/>
            <a:ext cx="3543300" cy="3714750"/>
          </a:xfrm>
        </p:spPr>
        <p:txBody>
          <a:bodyPr/>
          <a:lstStyle>
            <a:lvl1pPr marL="142875" indent="-142875">
              <a:buClr>
                <a:srgbClr val="0047B9"/>
              </a:buClr>
              <a:buSzPct val="100000"/>
              <a:buFont typeface="Arial"/>
              <a:buChar char="•"/>
              <a:defRPr sz="2100">
                <a:solidFill>
                  <a:srgbClr val="000000"/>
                </a:solidFill>
              </a:defRPr>
            </a:lvl1pPr>
            <a:lvl2pPr marL="427435" indent="-141685">
              <a:buClr>
                <a:srgbClr val="0047B9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lvl2pPr>
            <a:lvl3pPr marL="710804" indent="-140494">
              <a:buClr>
                <a:srgbClr val="0047B9"/>
              </a:buClr>
              <a:buSzPct val="100000"/>
              <a:buFont typeface="Arial"/>
              <a:buChar char="•"/>
              <a:defRPr sz="1500">
                <a:solidFill>
                  <a:srgbClr val="000000"/>
                </a:solidFill>
              </a:defRPr>
            </a:lvl3pPr>
            <a:lvl4pPr marL="992981" indent="-139304">
              <a:buClr>
                <a:srgbClr val="0047B9"/>
              </a:buClr>
              <a:buSzPct val="100000"/>
              <a:buFont typeface="Arial"/>
              <a:buChar char="•"/>
              <a:defRPr sz="1350">
                <a:solidFill>
                  <a:srgbClr val="000000"/>
                </a:solidFill>
              </a:defRPr>
            </a:lvl4pPr>
            <a:lvl5pPr marL="1344216" indent="-208360">
              <a:buClr>
                <a:srgbClr val="0047B9"/>
              </a:buClr>
              <a:buSzPct val="100000"/>
              <a:buFont typeface="Arial"/>
              <a:buChar char="•"/>
              <a:defRPr sz="135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1676400" y="409576"/>
            <a:ext cx="5415880" cy="323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pic>
        <p:nvPicPr>
          <p:cNvPr id="16" name="Picture 38">
            <a:extLst>
              <a:ext uri="{FF2B5EF4-FFF2-40B4-BE49-F238E27FC236}">
                <a16:creationId xmlns:a16="http://schemas.microsoft.com/office/drawing/2014/main" xmlns="" id="{A46AD25C-4948-BB46-9501-50DB0979654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6446" y="91304"/>
            <a:ext cx="1320324" cy="6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7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742950"/>
            <a:ext cx="9144000" cy="440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4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black">
          <a:xfrm>
            <a:off x="746125" y="509588"/>
            <a:ext cx="920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675">
                <a:solidFill>
                  <a:schemeClr val="bg2"/>
                </a:solidFill>
                <a:latin typeface="Arial" pitchFamily="34" charset="0"/>
              </a:rPr>
              <a:t>Page </a:t>
            </a:r>
            <a:fld id="{675D20C5-C48E-4509-85C2-070046C0330F}" type="slidenum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‹#›</a:t>
            </a:fld>
            <a:endParaRPr lang="en-US" sz="105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black">
          <a:xfrm>
            <a:off x="69850" y="509588"/>
            <a:ext cx="84455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43C67484-8E55-44C3-A420-D214DB34E914}" type="datetime1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7/12/2022</a:t>
            </a:fld>
            <a:r>
              <a:rPr lang="en-US" sz="675">
                <a:solidFill>
                  <a:schemeClr val="bg2"/>
                </a:solidFill>
                <a:latin typeface="Arial" pitchFamily="34" charset="0"/>
              </a:rPr>
              <a:t> |</a:t>
            </a: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73025" y="106781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 err="1">
                <a:solidFill>
                  <a:schemeClr val="bg2"/>
                </a:solidFill>
                <a:latin typeface="Arial" charset="0"/>
                <a:ea typeface="ＭＳ Ｐゴシック" charset="0"/>
              </a:rPr>
              <a:t>Author</a:t>
            </a:r>
            <a:endParaRPr lang="de-DE" sz="675" dirty="0">
              <a:solidFill>
                <a:schemeClr val="bg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76200" y="309563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Division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676400" y="409576"/>
            <a:ext cx="5415880" cy="323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pic>
        <p:nvPicPr>
          <p:cNvPr id="12" name="Picture 5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725" y="4831556"/>
            <a:ext cx="1074738" cy="2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buClr>
                <a:srgbClr val="0047B9"/>
              </a:buClr>
              <a:buSzPct val="100000"/>
              <a:defRPr sz="1800">
                <a:solidFill>
                  <a:srgbClr val="000000"/>
                </a:solidFill>
              </a:defRPr>
            </a:lvl1pPr>
            <a:lvl2pPr>
              <a:buClr>
                <a:srgbClr val="0047B9"/>
              </a:buClr>
              <a:buSzPct val="100000"/>
              <a:defRPr sz="1500">
                <a:solidFill>
                  <a:srgbClr val="000000"/>
                </a:solidFill>
              </a:defRPr>
            </a:lvl2pPr>
            <a:lvl3pPr>
              <a:buClr>
                <a:srgbClr val="0047B9"/>
              </a:buClr>
              <a:buSzPct val="100000"/>
              <a:defRPr sz="1350">
                <a:solidFill>
                  <a:srgbClr val="000000"/>
                </a:solidFill>
              </a:defRPr>
            </a:lvl3pPr>
            <a:lvl4pPr>
              <a:buClr>
                <a:srgbClr val="0047B9"/>
              </a:buClr>
              <a:buSzPct val="100000"/>
              <a:defRPr sz="1200">
                <a:solidFill>
                  <a:srgbClr val="000000"/>
                </a:solidFill>
              </a:defRPr>
            </a:lvl4pPr>
            <a:lvl5pPr>
              <a:buClr>
                <a:srgbClr val="0047B9"/>
              </a:buClr>
              <a:buSzPct val="100000"/>
              <a:defRPr sz="1200">
                <a:solidFill>
                  <a:srgbClr val="00000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buClr>
                <a:srgbClr val="0047B9"/>
              </a:buClr>
              <a:buSzPct val="100000"/>
              <a:defRPr sz="1800">
                <a:solidFill>
                  <a:srgbClr val="000000"/>
                </a:solidFill>
              </a:defRPr>
            </a:lvl1pPr>
            <a:lvl2pPr>
              <a:buClr>
                <a:srgbClr val="0047B9"/>
              </a:buClr>
              <a:buSzPct val="100000"/>
              <a:defRPr sz="1500">
                <a:solidFill>
                  <a:srgbClr val="000000"/>
                </a:solidFill>
              </a:defRPr>
            </a:lvl2pPr>
            <a:lvl3pPr>
              <a:buClr>
                <a:srgbClr val="0047B9"/>
              </a:buClr>
              <a:buSzPct val="100000"/>
              <a:defRPr sz="1350">
                <a:solidFill>
                  <a:srgbClr val="000000"/>
                </a:solidFill>
              </a:defRPr>
            </a:lvl3pPr>
            <a:lvl4pPr>
              <a:buClr>
                <a:srgbClr val="0047B9"/>
              </a:buClr>
              <a:buSzPct val="100000"/>
              <a:defRPr sz="1200">
                <a:solidFill>
                  <a:srgbClr val="000000"/>
                </a:solidFill>
              </a:defRPr>
            </a:lvl4pPr>
            <a:lvl5pPr>
              <a:buClr>
                <a:srgbClr val="0047B9"/>
              </a:buClr>
              <a:buSzPct val="100000"/>
              <a:defRPr sz="1200">
                <a:solidFill>
                  <a:srgbClr val="00000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7" name="Picture 38">
            <a:extLst>
              <a:ext uri="{FF2B5EF4-FFF2-40B4-BE49-F238E27FC236}">
                <a16:creationId xmlns:a16="http://schemas.microsoft.com/office/drawing/2014/main" xmlns="" id="{F0F1A28C-E4CB-084C-BFF1-56A8902896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6446" y="91304"/>
            <a:ext cx="1320324" cy="6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08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745331"/>
            <a:ext cx="9144000" cy="440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39" name="Rechteck 7"/>
          <p:cNvSpPr/>
          <p:nvPr userDrawn="1"/>
        </p:nvSpPr>
        <p:spPr bwMode="auto">
          <a:xfrm>
            <a:off x="7743" y="743973"/>
            <a:ext cx="9144000" cy="44214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ea typeface="ＭＳ Ｐゴシック" charset="0"/>
            </a:endParaRPr>
          </a:p>
        </p:txBody>
      </p:sp>
      <p:sp>
        <p:nvSpPr>
          <p:cNvPr id="4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black">
          <a:xfrm>
            <a:off x="746125" y="509588"/>
            <a:ext cx="920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675">
                <a:solidFill>
                  <a:schemeClr val="bg2"/>
                </a:solidFill>
                <a:latin typeface="Arial" pitchFamily="34" charset="0"/>
              </a:rPr>
              <a:t>Page </a:t>
            </a:r>
            <a:fld id="{675D20C5-C48E-4509-85C2-070046C0330F}" type="slidenum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‹#›</a:t>
            </a:fld>
            <a:endParaRPr lang="en-US" sz="105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black">
          <a:xfrm>
            <a:off x="69850" y="509588"/>
            <a:ext cx="84455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43C67484-8E55-44C3-A420-D214DB34E914}" type="datetime1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7/12/2022</a:t>
            </a:fld>
            <a:r>
              <a:rPr lang="en-US" sz="675">
                <a:solidFill>
                  <a:schemeClr val="bg2"/>
                </a:solidFill>
                <a:latin typeface="Arial" pitchFamily="34" charset="0"/>
              </a:rPr>
              <a:t> |</a:t>
            </a: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73025" y="106781"/>
            <a:ext cx="1593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T. Gehrke (t.gehrke@dkfz.de)</a:t>
            </a:r>
          </a:p>
        </p:txBody>
      </p:sp>
      <p:pic>
        <p:nvPicPr>
          <p:cNvPr id="18" name="Picture 38">
            <a:extLst>
              <a:ext uri="{FF2B5EF4-FFF2-40B4-BE49-F238E27FC236}">
                <a16:creationId xmlns:a16="http://schemas.microsoft.com/office/drawing/2014/main" xmlns="" id="{143A0BDD-6F6D-4F4D-911B-BD5AFC6BBA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6446" y="91304"/>
            <a:ext cx="1320324" cy="6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12160" y="2499742"/>
            <a:ext cx="1432650" cy="142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3528" y="2940032"/>
            <a:ext cx="1446394" cy="143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774548" y="2940032"/>
            <a:ext cx="1446394" cy="143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150817" y="847574"/>
            <a:ext cx="1412246" cy="14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724128" y="847574"/>
            <a:ext cx="1412246" cy="14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17"/>
          <p:cNvSpPr txBox="1"/>
          <p:nvPr userDrawn="1"/>
        </p:nvSpPr>
        <p:spPr>
          <a:xfrm>
            <a:off x="-15887" y="4885516"/>
            <a:ext cx="686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Images: C. Amato, L.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Ghesquiere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R. Felix-Bautista, T. Gehrke,</a:t>
            </a:r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Martisikova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7" name="Grafik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63" y="2507277"/>
            <a:ext cx="1420734" cy="1420734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82610" y="799427"/>
            <a:ext cx="1370268" cy="137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5"/>
          <a:stretch/>
        </p:blipFill>
        <p:spPr bwMode="auto">
          <a:xfrm>
            <a:off x="213226" y="799428"/>
            <a:ext cx="1361926" cy="137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s://medipix.web.cern.ch/medipix/img/medipix1/img/logo.gif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749355" y="64746"/>
            <a:ext cx="518389" cy="518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31" name="Gruppieren 25"/>
          <p:cNvGrpSpPr/>
          <p:nvPr userDrawn="1"/>
        </p:nvGrpSpPr>
        <p:grpSpPr>
          <a:xfrm>
            <a:off x="4158763" y="59206"/>
            <a:ext cx="1678622" cy="530747"/>
            <a:chOff x="6479704" y="2590639"/>
            <a:chExt cx="2664296" cy="930721"/>
          </a:xfrm>
        </p:grpSpPr>
        <p:sp>
          <p:nvSpPr>
            <p:cNvPr id="32" name="Rechteck 18"/>
            <p:cNvSpPr/>
            <p:nvPr/>
          </p:nvSpPr>
          <p:spPr bwMode="auto">
            <a:xfrm>
              <a:off x="6479704" y="2596616"/>
              <a:ext cx="2664296" cy="924744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ea typeface="ＭＳ Ｐゴシック" charset="0"/>
              </a:endParaRPr>
            </a:p>
          </p:txBody>
        </p:sp>
        <p:pic>
          <p:nvPicPr>
            <p:cNvPr id="33" name="Imagen 5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9704" y="2590639"/>
              <a:ext cx="2664296" cy="9247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4" name="Gruppieren 24"/>
          <p:cNvGrpSpPr/>
          <p:nvPr userDrawn="1"/>
        </p:nvGrpSpPr>
        <p:grpSpPr>
          <a:xfrm>
            <a:off x="2308314" y="57795"/>
            <a:ext cx="1820010" cy="532158"/>
            <a:chOff x="5200046" y="4324933"/>
            <a:chExt cx="3189854" cy="912688"/>
          </a:xfrm>
        </p:grpSpPr>
        <p:sp>
          <p:nvSpPr>
            <p:cNvPr id="35" name="Rechteck 19"/>
            <p:cNvSpPr/>
            <p:nvPr/>
          </p:nvSpPr>
          <p:spPr bwMode="auto">
            <a:xfrm rot="5400000">
              <a:off x="6338629" y="3186350"/>
              <a:ext cx="912688" cy="3189854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ea typeface="ＭＳ Ｐゴシック" charset="0"/>
              </a:endParaRPr>
            </a:p>
          </p:txBody>
        </p:sp>
        <p:pic>
          <p:nvPicPr>
            <p:cNvPr id="36" name="Picture 4" descr="Resultado de imagen de ADVACA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046" y="4420190"/>
              <a:ext cx="3187006" cy="705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itle"/>
          <p:cNvSpPr txBox="1">
            <a:spLocks noChangeArrowheads="1"/>
          </p:cNvSpPr>
          <p:nvPr userDrawn="1"/>
        </p:nvSpPr>
        <p:spPr>
          <a:xfrm>
            <a:off x="2826615" y="1060092"/>
            <a:ext cx="2664296" cy="33480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de-DE" sz="2400" dirty="0" err="1">
                <a:solidFill>
                  <a:schemeClr val="tx1"/>
                </a:solidFill>
              </a:rPr>
              <a:t>Thanks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to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our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partners</a:t>
            </a:r>
            <a:endParaRPr lang="de-DE" sz="2400" dirty="0">
              <a:solidFill>
                <a:schemeClr val="tx1"/>
              </a:solidFill>
              <a:cs typeface="+mj-cs"/>
            </a:endParaRPr>
          </a:p>
          <a:p>
            <a:pPr algn="ctr">
              <a:defRPr/>
            </a:pPr>
            <a:endParaRPr lang="de-DE" sz="2400" b="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8" name="Title"/>
          <p:cNvSpPr txBox="1">
            <a:spLocks noChangeArrowheads="1"/>
          </p:cNvSpPr>
          <p:nvPr userDrawn="1"/>
        </p:nvSpPr>
        <p:spPr>
          <a:xfrm>
            <a:off x="3217506" y="2715766"/>
            <a:ext cx="2664296" cy="33480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+mj-cs"/>
              </a:rPr>
              <a:t>&amp;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+mj-cs"/>
              </a:rPr>
              <a:t>Thank</a:t>
            </a:r>
            <a:r>
              <a:rPr lang="en-US" sz="2400" baseline="0" dirty="0">
                <a:solidFill>
                  <a:schemeClr val="tx1"/>
                </a:solidFill>
                <a:cs typeface="+mj-cs"/>
              </a:rPr>
              <a:t> you for your attention</a:t>
            </a:r>
            <a:endParaRPr lang="de-DE" sz="2400" dirty="0">
              <a:solidFill>
                <a:schemeClr val="tx1"/>
              </a:solidFill>
              <a:cs typeface="+mj-cs"/>
            </a:endParaRPr>
          </a:p>
          <a:p>
            <a:pPr algn="ctr">
              <a:defRPr/>
            </a:pPr>
            <a:endParaRPr lang="de-DE" sz="2400" b="0" dirty="0">
              <a:solidFill>
                <a:schemeClr val="tx1"/>
              </a:solidFill>
              <a:cs typeface="+mj-cs"/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5929097" y="58917"/>
            <a:ext cx="1224150" cy="545164"/>
            <a:chOff x="467544" y="1779662"/>
            <a:chExt cx="1269816" cy="618098"/>
          </a:xfrm>
        </p:grpSpPr>
        <p:sp>
          <p:nvSpPr>
            <p:cNvPr id="41" name="Rectangle 40"/>
            <p:cNvSpPr/>
            <p:nvPr/>
          </p:nvSpPr>
          <p:spPr bwMode="auto">
            <a:xfrm>
              <a:off x="467544" y="1779662"/>
              <a:ext cx="1269816" cy="618098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779662"/>
              <a:ext cx="1259632" cy="6077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3" name="Title"/>
          <p:cNvSpPr txBox="1">
            <a:spLocks noChangeArrowheads="1"/>
          </p:cNvSpPr>
          <p:nvPr userDrawn="1"/>
        </p:nvSpPr>
        <p:spPr>
          <a:xfrm>
            <a:off x="6804248" y="4017899"/>
            <a:ext cx="2691784" cy="33480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de-DE" sz="1400" b="1" i="0" u="none" strike="noStrike" kern="1200" baseline="0" dirty="0" err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rPr>
              <a:t>funded</a:t>
            </a:r>
            <a:r>
              <a:rPr lang="de-DE" sz="1400" b="1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rPr>
              <a:t> </a:t>
            </a:r>
            <a:r>
              <a:rPr lang="de-DE" sz="1400" b="1" i="0" u="none" strike="noStrike" kern="1200" baseline="0" dirty="0" err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rPr>
              <a:t>by</a:t>
            </a:r>
            <a:r>
              <a:rPr lang="de-DE" sz="1400" b="1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rPr>
              <a:t> </a:t>
            </a:r>
            <a:r>
              <a:rPr lang="de-DE" sz="1400" b="1" i="0" u="none" strike="noStrike" kern="1200" baseline="0" dirty="0" err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rPr>
              <a:t>the</a:t>
            </a:r>
            <a:r>
              <a:rPr lang="de-DE" sz="1400" b="1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rPr>
              <a:t> Deutsche Forschungsgemeinschaft (DFG, German Research </a:t>
            </a:r>
            <a:r>
              <a:rPr lang="de-DE" sz="1400" b="1" i="0" u="none" strike="noStrike" kern="1200" baseline="0" dirty="0" err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rPr>
              <a:t>Foundation</a:t>
            </a:r>
            <a:r>
              <a:rPr lang="de-DE" sz="1400" b="1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rPr>
              <a:t>) –</a:t>
            </a:r>
          </a:p>
          <a:p>
            <a:pPr algn="l">
              <a:defRPr/>
            </a:pPr>
            <a:r>
              <a:rPr lang="de-DE" sz="1400" b="1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rPr>
              <a:t>Project </a:t>
            </a:r>
            <a:r>
              <a:rPr lang="de-DE" sz="1400" b="1" i="0" u="none" strike="noStrike" kern="1200" baseline="0" dirty="0" err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rPr>
              <a:t>No</a:t>
            </a:r>
            <a:r>
              <a:rPr lang="de-DE" sz="1400" b="1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rPr>
              <a:t>.: 426970603 </a:t>
            </a:r>
            <a:endParaRPr lang="de-DE" sz="16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77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  <p:bldP spid="38" grpId="0"/>
      <p:bldP spid="4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8"/>
          <p:cNvSpPr>
            <a:spLocks noChangeArrowheads="1"/>
          </p:cNvSpPr>
          <p:nvPr/>
        </p:nvSpPr>
        <p:spPr bwMode="auto">
          <a:xfrm>
            <a:off x="0" y="742950"/>
            <a:ext cx="9144000" cy="4400550"/>
          </a:xfrm>
          <a:prstGeom prst="rect">
            <a:avLst/>
          </a:prstGeom>
          <a:solidFill>
            <a:srgbClr val="0047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1800"/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3175" y="-7143"/>
            <a:ext cx="9144000" cy="783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028700"/>
            <a:ext cx="7239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59" name="Rectangle 63"/>
          <p:cNvSpPr>
            <a:spLocks noChangeArrowheads="1"/>
          </p:cNvSpPr>
          <p:nvPr/>
        </p:nvSpPr>
        <p:spPr bwMode="black">
          <a:xfrm>
            <a:off x="746125" y="509588"/>
            <a:ext cx="920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675">
                <a:solidFill>
                  <a:schemeClr val="tx2"/>
                </a:solidFill>
                <a:latin typeface="Arial" pitchFamily="34" charset="0"/>
              </a:rPr>
              <a:t>PAge</a:t>
            </a:r>
            <a:fld id="{8F0F89D4-6F44-4514-86F8-CA2AE8063560}" type="slidenum">
              <a:rPr lang="en-US" sz="675">
                <a:solidFill>
                  <a:schemeClr val="tx2"/>
                </a:solidFill>
                <a:latin typeface="Arial" pitchFamily="34" charset="0"/>
              </a:rPr>
              <a:pPr/>
              <a:t>‹#›</a:t>
            </a:fld>
            <a:endParaRPr lang="en-US" sz="105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black">
          <a:xfrm>
            <a:off x="69850" y="509588"/>
            <a:ext cx="84455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DD7C8A19-BFFE-4240-B2C2-A4F206CC1EBD}" type="datetime1">
              <a:rPr lang="en-US" sz="675">
                <a:solidFill>
                  <a:schemeClr val="tx2"/>
                </a:solidFill>
                <a:latin typeface="Arial" pitchFamily="34" charset="0"/>
              </a:rPr>
              <a:pPr/>
              <a:t>7/12/2022</a:t>
            </a:fld>
            <a:r>
              <a:rPr lang="en-US" sz="675">
                <a:solidFill>
                  <a:schemeClr val="tx2"/>
                </a:solidFill>
                <a:latin typeface="Arial" pitchFamily="34" charset="0"/>
              </a:rPr>
              <a:t> |</a:t>
            </a: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73025" y="78042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675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Author</a:t>
            </a:r>
            <a:endParaRPr lang="de-DE" sz="675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76200" y="309563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675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Division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09576"/>
            <a:ext cx="5638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1744664" y="342900"/>
            <a:ext cx="5654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1800">
              <a:solidFill>
                <a:schemeClr val="tx2"/>
              </a:solidFill>
              <a:ea typeface="ＭＳ Ｐゴシック" charset="0"/>
            </a:endParaRPr>
          </a:p>
        </p:txBody>
      </p:sp>
      <p:pic>
        <p:nvPicPr>
          <p:cNvPr id="13" name="Picture 38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6745" y="96135"/>
            <a:ext cx="1322883" cy="6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2" r:id="rId2"/>
    <p:sldLayoutId id="2147483704" r:id="rId3"/>
    <p:sldLayoutId id="2147483705" r:id="rId4"/>
    <p:sldLayoutId id="2147483711" r:id="rId5"/>
    <p:sldLayoutId id="2147483707" r:id="rId6"/>
    <p:sldLayoutId id="2147483710" r:id="rId7"/>
    <p:sldLayoutId id="214748370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42875" indent="-142875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MS PGothic" pitchFamily="34" charset="-128"/>
          <a:cs typeface="ＭＳ Ｐゴシック" charset="0"/>
        </a:defRPr>
      </a:lvl1pPr>
      <a:lvl2pPr marL="427435" indent="-141685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MS PGothic" pitchFamily="34" charset="-128"/>
        </a:defRPr>
      </a:lvl2pPr>
      <a:lvl3pPr marL="710804" indent="-140494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MS PGothic" pitchFamily="34" charset="-128"/>
        </a:defRPr>
      </a:lvl3pPr>
      <a:lvl4pPr marL="992981" indent="-139304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MS PGothic" pitchFamily="34" charset="-128"/>
        </a:defRPr>
      </a:lvl4pPr>
      <a:lvl5pPr marL="1344216" indent="-20836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MS PGothic" pitchFamily="34" charset="-128"/>
        </a:defRPr>
      </a:lvl5pPr>
      <a:lvl6pPr marL="1687116" indent="-20836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+mn-ea"/>
        </a:defRPr>
      </a:lvl6pPr>
      <a:lvl7pPr marL="2030016" indent="-20836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+mn-ea"/>
        </a:defRPr>
      </a:lvl7pPr>
      <a:lvl8pPr marL="2372916" indent="-20836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+mn-ea"/>
        </a:defRPr>
      </a:lvl8pPr>
      <a:lvl9pPr marL="2715816" indent="-20836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3.jfif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fld id="{44155D47-B718-4002-964E-38AE29A0712B}" type="datetime1">
              <a:rPr lang="en-US" sz="675">
                <a:solidFill>
                  <a:schemeClr val="tx2"/>
                </a:solidFill>
                <a:latin typeface="Arial" pitchFamily="34" charset="0"/>
              </a:rPr>
              <a:pPr eaLnBrk="1" hangingPunct="1"/>
              <a:t>7/12/2022</a:t>
            </a:fld>
            <a:endParaRPr lang="en-US" sz="105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596754" y="41648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939373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Q</a:t>
            </a:r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uantitative </a:t>
            </a:r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helium-beam </a:t>
            </a:r>
            <a:r>
              <a:rPr lang="de-DE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radiography</a:t>
            </a:r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de-DE" b="1" baseline="-25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</a:t>
            </a:r>
            <a:r>
              <a:rPr lang="el-GR" b="1" baseline="-25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α</a:t>
            </a:r>
            <a:r>
              <a:rPr lang="de-DE" b="1" cap="small" baseline="-25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Rad</a:t>
            </a:r>
            <a:r>
              <a:rPr lang="de-DE" b="1" baseline="-25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) </a:t>
            </a:r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/>
            </a:r>
            <a:br>
              <a:rPr lang="de-DE" b="1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with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high-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energy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beams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328054"/>
            <a:ext cx="6408712" cy="196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T. Gehrke</a:t>
            </a:r>
            <a:r>
              <a:rPr lang="en-US" sz="1400" baseline="30000" dirty="0">
                <a:solidFill>
                  <a:schemeClr val="tx2"/>
                </a:solidFill>
                <a:latin typeface="+mj-lt"/>
              </a:rPr>
              <a:t>1,2,3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M. Metzner</a:t>
            </a:r>
            <a:r>
              <a:rPr lang="en-US" sz="1400" baseline="30000" dirty="0">
                <a:solidFill>
                  <a:schemeClr val="tx2"/>
                </a:solidFill>
                <a:latin typeface="+mj-lt"/>
              </a:rPr>
              <a:t>2,3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+mj-lt"/>
              </a:rPr>
              <a:t>Yanting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Xu</a:t>
            </a:r>
            <a:r>
              <a:rPr lang="en-US" sz="1400" baseline="30000" dirty="0">
                <a:solidFill>
                  <a:schemeClr val="tx2"/>
                </a:solidFill>
                <a:latin typeface="+mj-lt"/>
              </a:rPr>
              <a:t>2,3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, F. Kehrein</a:t>
            </a:r>
            <a:r>
              <a:rPr lang="en-US" sz="1400" baseline="30000" dirty="0">
                <a:solidFill>
                  <a:schemeClr val="tx2"/>
                </a:solidFill>
                <a:latin typeface="+mj-lt"/>
              </a:rPr>
              <a:t>2,3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, R. Hermann</a:t>
            </a:r>
            <a:r>
              <a:rPr lang="en-US" sz="1400" baseline="30000" dirty="0" smtClean="0">
                <a:solidFill>
                  <a:schemeClr val="tx2"/>
                </a:solidFill>
                <a:latin typeface="+mj-lt"/>
              </a:rPr>
              <a:t>1,4,5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C. Schömers</a:t>
            </a:r>
            <a:r>
              <a:rPr lang="en-US" sz="1400" baseline="30000" dirty="0">
                <a:solidFill>
                  <a:schemeClr val="tx2"/>
                </a:solidFill>
                <a:latin typeface="+mj-lt"/>
              </a:rPr>
              <a:t>4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, S. Scheloske</a:t>
            </a:r>
            <a:r>
              <a:rPr lang="en-US" sz="1400" baseline="30000" dirty="0">
                <a:solidFill>
                  <a:schemeClr val="tx2"/>
                </a:solidFill>
                <a:latin typeface="+mj-lt"/>
              </a:rPr>
              <a:t>4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, S. Brons</a:t>
            </a:r>
            <a:r>
              <a:rPr lang="en-US" sz="1400" baseline="30000" dirty="0">
                <a:solidFill>
                  <a:schemeClr val="tx2"/>
                </a:solidFill>
                <a:latin typeface="+mj-lt"/>
              </a:rPr>
              <a:t>4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, A. Peters</a:t>
            </a:r>
            <a:r>
              <a:rPr lang="en-US" sz="1400" baseline="30000" dirty="0">
                <a:solidFill>
                  <a:schemeClr val="tx2"/>
                </a:solidFill>
                <a:latin typeface="+mj-lt"/>
              </a:rPr>
              <a:t>4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, O. Jäkel</a:t>
            </a:r>
            <a:r>
              <a:rPr lang="en-US" sz="1400" baseline="30000" dirty="0">
                <a:solidFill>
                  <a:schemeClr val="tx2"/>
                </a:solidFill>
                <a:latin typeface="+mj-lt"/>
              </a:rPr>
              <a:t>2,3,4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, M. Martisikova</a:t>
            </a:r>
            <a:r>
              <a:rPr lang="en-US" sz="1400" baseline="30000" dirty="0">
                <a:solidFill>
                  <a:schemeClr val="tx2"/>
                </a:solidFill>
                <a:latin typeface="+mj-lt"/>
              </a:rPr>
              <a:t>2,3</a:t>
            </a:r>
          </a:p>
          <a:p>
            <a:endParaRPr lang="en-US" sz="1400" baseline="30000" dirty="0">
              <a:solidFill>
                <a:schemeClr val="tx2"/>
              </a:solidFill>
              <a:latin typeface="+mj-lt"/>
            </a:endParaRPr>
          </a:p>
          <a:p>
            <a:r>
              <a:rPr lang="en-US" sz="900" baseline="30000" dirty="0">
                <a:solidFill>
                  <a:schemeClr val="tx2"/>
                </a:solidFill>
                <a:latin typeface="+mj-lt"/>
              </a:rPr>
              <a:t>1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 Department of Radiation Oncology, </a:t>
            </a:r>
            <a:r>
              <a:rPr lang="en-US" sz="900" b="1" baseline="0" dirty="0">
                <a:solidFill>
                  <a:schemeClr val="tx2"/>
                </a:solidFill>
                <a:latin typeface="+mj-lt"/>
              </a:rPr>
              <a:t>Heidelberg University Hospital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900" baseline="0" dirty="0" err="1">
                <a:solidFill>
                  <a:schemeClr val="tx2"/>
                </a:solidFill>
                <a:latin typeface="+mj-lt"/>
              </a:rPr>
              <a:t>Im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900" baseline="0" dirty="0" err="1">
                <a:solidFill>
                  <a:schemeClr val="tx2"/>
                </a:solidFill>
                <a:latin typeface="+mj-lt"/>
              </a:rPr>
              <a:t>Neuenheimer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 Feld 400, Heidelberg, Germany</a:t>
            </a:r>
          </a:p>
          <a:p>
            <a:r>
              <a:rPr lang="en-US" sz="900" baseline="30000" dirty="0">
                <a:solidFill>
                  <a:schemeClr val="tx2"/>
                </a:solidFill>
                <a:latin typeface="+mj-lt"/>
              </a:rPr>
              <a:t>2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 Department of Medical Physics in Radiation Oncology, </a:t>
            </a:r>
            <a:r>
              <a:rPr lang="en-US" sz="900" b="1" baseline="0" dirty="0">
                <a:solidFill>
                  <a:schemeClr val="tx2"/>
                </a:solidFill>
                <a:latin typeface="+mj-lt"/>
              </a:rPr>
              <a:t>German Cancer Research Center (DKFZ)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900" baseline="0" dirty="0" err="1">
                <a:solidFill>
                  <a:schemeClr val="tx2"/>
                </a:solidFill>
                <a:latin typeface="+mj-lt"/>
              </a:rPr>
              <a:t>Im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900" baseline="0" dirty="0" err="1">
                <a:solidFill>
                  <a:schemeClr val="tx2"/>
                </a:solidFill>
                <a:latin typeface="+mj-lt"/>
              </a:rPr>
              <a:t>Neuenheimer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 Feld 280, Heidelberg, Germany</a:t>
            </a:r>
          </a:p>
          <a:p>
            <a:r>
              <a:rPr lang="en-US" sz="900" baseline="30000" dirty="0">
                <a:solidFill>
                  <a:schemeClr val="tx2"/>
                </a:solidFill>
                <a:latin typeface="+mj-lt"/>
              </a:rPr>
              <a:t>3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 Heidelberg Institute for Radiation Oncology (HIRO), National Center for Radiation Research in Oncology (NCRO), </a:t>
            </a:r>
            <a:r>
              <a:rPr lang="en-US" sz="900" baseline="0" dirty="0" err="1">
                <a:solidFill>
                  <a:schemeClr val="tx2"/>
                </a:solidFill>
                <a:latin typeface="+mj-lt"/>
              </a:rPr>
              <a:t>Im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900" baseline="0" dirty="0" err="1">
                <a:solidFill>
                  <a:schemeClr val="tx2"/>
                </a:solidFill>
                <a:latin typeface="+mj-lt"/>
              </a:rPr>
              <a:t>Neuenheimer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 Feld 280, Heidelberg, Germany</a:t>
            </a:r>
          </a:p>
          <a:p>
            <a:r>
              <a:rPr lang="en-US" sz="900" baseline="30000" dirty="0">
                <a:solidFill>
                  <a:schemeClr val="tx2"/>
                </a:solidFill>
                <a:latin typeface="+mj-lt"/>
              </a:rPr>
              <a:t>4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900" b="1" baseline="0" dirty="0">
                <a:solidFill>
                  <a:schemeClr val="tx2"/>
                </a:solidFill>
                <a:latin typeface="+mj-lt"/>
              </a:rPr>
              <a:t>Heidelberg Ion-Beam Therapy Centre (HIT)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900" baseline="0" dirty="0" err="1">
                <a:solidFill>
                  <a:schemeClr val="tx2"/>
                </a:solidFill>
                <a:latin typeface="+mj-lt"/>
              </a:rPr>
              <a:t>Im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900" baseline="0" dirty="0" err="1">
                <a:solidFill>
                  <a:schemeClr val="tx2"/>
                </a:solidFill>
                <a:latin typeface="+mj-lt"/>
              </a:rPr>
              <a:t>Neuenheimer</a:t>
            </a:r>
            <a:r>
              <a:rPr lang="en-US" sz="900" baseline="0" dirty="0">
                <a:solidFill>
                  <a:schemeClr val="tx2"/>
                </a:solidFill>
                <a:latin typeface="+mj-lt"/>
              </a:rPr>
              <a:t> Feld 450, Heidelberg, </a:t>
            </a:r>
            <a:r>
              <a:rPr lang="en-US" sz="900" baseline="0" dirty="0" smtClean="0">
                <a:solidFill>
                  <a:schemeClr val="tx2"/>
                </a:solidFill>
                <a:latin typeface="+mj-lt"/>
              </a:rPr>
              <a:t>Germany</a:t>
            </a:r>
          </a:p>
          <a:p>
            <a:r>
              <a:rPr lang="en-US" sz="900" baseline="30000" dirty="0">
                <a:solidFill>
                  <a:schemeClr val="tx2"/>
                </a:solidFill>
                <a:latin typeface="+mj-lt"/>
              </a:rPr>
              <a:t>5</a:t>
            </a:r>
            <a:r>
              <a:rPr lang="en-US" sz="9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900" b="1" dirty="0">
                <a:solidFill>
                  <a:schemeClr val="tx2"/>
                </a:solidFill>
                <a:latin typeface="+mj-lt"/>
              </a:rPr>
              <a:t>Goethe University Frankfurt</a:t>
            </a:r>
            <a:r>
              <a:rPr lang="en-US" sz="900" dirty="0">
                <a:solidFill>
                  <a:schemeClr val="tx2"/>
                </a:solidFill>
                <a:latin typeface="+mj-lt"/>
              </a:rPr>
              <a:t>, Institute of Applied Physics, Frankfurt, Germany</a:t>
            </a:r>
            <a:endParaRPr lang="en-US" sz="900" baseline="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4410488"/>
            <a:ext cx="1440160" cy="701015"/>
            <a:chOff x="467544" y="1779662"/>
            <a:chExt cx="1269816" cy="618098"/>
          </a:xfrm>
        </p:grpSpPr>
        <p:sp>
          <p:nvSpPr>
            <p:cNvPr id="4" name="Rectangle 3"/>
            <p:cNvSpPr/>
            <p:nvPr/>
          </p:nvSpPr>
          <p:spPr bwMode="auto">
            <a:xfrm>
              <a:off x="467544" y="1779662"/>
              <a:ext cx="1269816" cy="618098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779662"/>
              <a:ext cx="1259632" cy="6077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67" y="4409404"/>
            <a:ext cx="2412608" cy="6883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905E2BA-7C6D-4879-ACCD-7E9712227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111" y="4402153"/>
            <a:ext cx="1788175" cy="693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300192" y="1707654"/>
            <a:ext cx="2799080" cy="2558222"/>
          </a:xfrm>
          <a:prstGeom prst="roundRect">
            <a:avLst>
              <a:gd name="adj" fmla="val 7047"/>
            </a:avLst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4" name="Grafik 1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9" t="22052" r="20277"/>
          <a:stretch/>
        </p:blipFill>
        <p:spPr>
          <a:xfrm flipH="1">
            <a:off x="4483814" y="2365164"/>
            <a:ext cx="1554491" cy="2053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1470"/>
            <a:ext cx="7848872" cy="369332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Helium-beam radiography (</a:t>
            </a:r>
            <a:r>
              <a:rPr lang="el-GR" sz="1800" dirty="0">
                <a:solidFill>
                  <a:schemeClr val="tx1"/>
                </a:solidFill>
              </a:rPr>
              <a:t>α</a:t>
            </a:r>
            <a:r>
              <a:rPr lang="en-US" sz="1800" cap="small" dirty="0">
                <a:solidFill>
                  <a:schemeClr val="tx1"/>
                </a:solidFill>
              </a:rPr>
              <a:t>Rad</a:t>
            </a:r>
            <a:r>
              <a:rPr lang="en-US" sz="1800" dirty="0" smtClean="0">
                <a:solidFill>
                  <a:schemeClr val="tx1"/>
                </a:solidFill>
              </a:rPr>
              <a:t>) – </a:t>
            </a:r>
            <a:r>
              <a:rPr lang="en-US" sz="1800" b="0" dirty="0" smtClean="0">
                <a:solidFill>
                  <a:schemeClr val="tx1"/>
                </a:solidFill>
              </a:rPr>
              <a:t>Application in Ion-beam therapy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31283" y="699542"/>
            <a:ext cx="5472608" cy="720080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Clr>
                <a:srgbClr val="0047B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500" b="1" dirty="0">
                <a:solidFill>
                  <a:srgbClr val="000000"/>
                </a:solidFill>
              </a:rPr>
              <a:t>Important</a:t>
            </a:r>
            <a:r>
              <a:rPr lang="de-DE" sz="1500" dirty="0">
                <a:solidFill>
                  <a:srgbClr val="000000"/>
                </a:solidFill>
              </a:rPr>
              <a:t> to </a:t>
            </a:r>
            <a:r>
              <a:rPr lang="de-DE" sz="1500" dirty="0" smtClean="0">
                <a:solidFill>
                  <a:srgbClr val="000000"/>
                </a:solidFill>
              </a:rPr>
              <a:t>detect </a:t>
            </a:r>
            <a:r>
              <a:rPr lang="de-DE" sz="1500" b="1" dirty="0" smtClean="0">
                <a:solidFill>
                  <a:srgbClr val="000000"/>
                </a:solidFill>
              </a:rPr>
              <a:t>any uncertainty on the treatment day</a:t>
            </a: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500" b="1" dirty="0" smtClean="0">
                <a:solidFill>
                  <a:srgbClr val="000000"/>
                </a:solidFill>
              </a:rPr>
              <a:t>   </a:t>
            </a:r>
            <a:r>
              <a:rPr lang="de-DE" sz="1500" dirty="0">
                <a:solidFill>
                  <a:srgbClr val="000000"/>
                </a:solidFill>
              </a:rPr>
              <a:t>like </a:t>
            </a:r>
            <a:r>
              <a:rPr lang="de-DE" sz="1500" b="1" dirty="0">
                <a:solidFill>
                  <a:srgbClr val="000000"/>
                </a:solidFill>
              </a:rPr>
              <a:t>anatomical changes</a:t>
            </a:r>
            <a:r>
              <a:rPr lang="de-DE" sz="1500" dirty="0">
                <a:solidFill>
                  <a:srgbClr val="000000"/>
                </a:solidFill>
              </a:rPr>
              <a:t> or </a:t>
            </a: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defRPr/>
            </a:pPr>
            <a:r>
              <a:rPr lang="de-DE" sz="1500" dirty="0">
                <a:solidFill>
                  <a:srgbClr val="000000"/>
                </a:solidFill>
              </a:rPr>
              <a:t>   uncertainties </a:t>
            </a:r>
            <a:r>
              <a:rPr lang="de-DE" sz="1500" dirty="0" smtClean="0">
                <a:solidFill>
                  <a:srgbClr val="000000"/>
                </a:solidFill>
              </a:rPr>
              <a:t>on </a:t>
            </a:r>
            <a:r>
              <a:rPr lang="de-DE" sz="1500" b="1" dirty="0" smtClean="0">
                <a:solidFill>
                  <a:srgbClr val="000000"/>
                </a:solidFill>
              </a:rPr>
              <a:t>relative </a:t>
            </a:r>
            <a:r>
              <a:rPr lang="de-DE" sz="1500" b="1" dirty="0" err="1" smtClean="0">
                <a:solidFill>
                  <a:srgbClr val="000000"/>
                </a:solidFill>
              </a:rPr>
              <a:t>stopping</a:t>
            </a:r>
            <a:r>
              <a:rPr lang="de-DE" sz="1500" b="1" dirty="0" smtClean="0">
                <a:solidFill>
                  <a:srgbClr val="000000"/>
                </a:solidFill>
              </a:rPr>
              <a:t> power (RSP)</a:t>
            </a:r>
            <a:r>
              <a:rPr lang="de-DE" sz="1500" dirty="0" smtClean="0">
                <a:solidFill>
                  <a:srgbClr val="000000"/>
                </a:solidFill>
              </a:rPr>
              <a:t>                                                                                    </a:t>
            </a:r>
          </a:p>
          <a:p>
            <a:pPr marL="381000" lvl="1" indent="0">
              <a:spcBef>
                <a:spcPts val="600"/>
              </a:spcBef>
              <a:buClr>
                <a:srgbClr val="0047B9"/>
              </a:buClr>
              <a:buSzPct val="100000"/>
              <a:buNone/>
              <a:defRPr/>
            </a:pP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smtClean="0">
                <a:solidFill>
                  <a:srgbClr val="000000"/>
                </a:solidFill>
              </a:rPr>
              <a:t>      </a:t>
            </a:r>
            <a:r>
              <a:rPr lang="de-DE" sz="1500" dirty="0" err="1" smtClean="0">
                <a:solidFill>
                  <a:srgbClr val="000000"/>
                </a:solidFill>
              </a:rPr>
              <a:t>based</a:t>
            </a:r>
            <a:r>
              <a:rPr lang="de-DE" sz="1500" dirty="0" smtClean="0">
                <a:solidFill>
                  <a:srgbClr val="000000"/>
                </a:solidFill>
              </a:rPr>
              <a:t> </a:t>
            </a:r>
            <a:r>
              <a:rPr lang="de-DE" sz="1500" dirty="0">
                <a:solidFill>
                  <a:srgbClr val="000000"/>
                </a:solidFill>
              </a:rPr>
              <a:t>on </a:t>
            </a:r>
            <a:r>
              <a:rPr lang="de-DE" sz="1500" b="1" dirty="0">
                <a:solidFill>
                  <a:srgbClr val="000000"/>
                </a:solidFill>
              </a:rPr>
              <a:t>x-ray CT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7544" y="578773"/>
            <a:ext cx="2786028" cy="1484818"/>
            <a:chOff x="467544" y="1029675"/>
            <a:chExt cx="2786028" cy="1484818"/>
          </a:xfrm>
        </p:grpSpPr>
        <p:pic>
          <p:nvPicPr>
            <p:cNvPr id="4" name="Grafik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58"/>
            <a:stretch/>
          </p:blipFill>
          <p:spPr>
            <a:xfrm>
              <a:off x="539552" y="1131590"/>
              <a:ext cx="2714020" cy="138290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467544" y="1136187"/>
              <a:ext cx="216024" cy="936104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19" r="96078" b="26804"/>
            <a:stretch/>
          </p:blipFill>
          <p:spPr>
            <a:xfrm>
              <a:off x="539552" y="1029675"/>
              <a:ext cx="106452" cy="1296144"/>
            </a:xfrm>
            <a:prstGeom prst="rect">
              <a:avLst/>
            </a:prstGeom>
          </p:spPr>
        </p:pic>
      </p:grpSp>
      <p:sp>
        <p:nvSpPr>
          <p:cNvPr id="13" name="@DayOfTreatm"/>
          <p:cNvSpPr txBox="1">
            <a:spLocks noChangeArrowheads="1"/>
          </p:cNvSpPr>
          <p:nvPr/>
        </p:nvSpPr>
        <p:spPr>
          <a:xfrm>
            <a:off x="107504" y="2147781"/>
            <a:ext cx="4263766" cy="557595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2800"/>
              </a:lnSpc>
              <a:spcBef>
                <a:spcPts val="1200"/>
              </a:spcBef>
              <a:buClr>
                <a:srgbClr val="0047B9"/>
              </a:buClr>
              <a:buSzPct val="100000"/>
              <a:buNone/>
              <a:defRPr/>
            </a:pPr>
            <a:r>
              <a:rPr lang="en-US" sz="1700" b="1" dirty="0" smtClean="0">
                <a:solidFill>
                  <a:schemeClr val="tx2"/>
                </a:solidFill>
              </a:rPr>
              <a:t>Low-dose </a:t>
            </a:r>
            <a:r>
              <a:rPr lang="el-GR" sz="1700" b="1" dirty="0" smtClean="0">
                <a:solidFill>
                  <a:schemeClr val="tx2"/>
                </a:solidFill>
              </a:rPr>
              <a:t>α</a:t>
            </a:r>
            <a:r>
              <a:rPr lang="en-US" sz="1700" b="1" dirty="0" smtClean="0">
                <a:solidFill>
                  <a:schemeClr val="tx2"/>
                </a:solidFill>
              </a:rPr>
              <a:t>Rad @ day of treatment</a:t>
            </a:r>
            <a:endParaRPr lang="en-US" sz="1700" dirty="0">
              <a:solidFill>
                <a:schemeClr val="tx2"/>
              </a:solidFill>
            </a:endParaRPr>
          </a:p>
        </p:txBody>
      </p:sp>
      <p:grpSp>
        <p:nvGrpSpPr>
          <p:cNvPr id="14" name="Gruppieren 117"/>
          <p:cNvGrpSpPr/>
          <p:nvPr/>
        </p:nvGrpSpPr>
        <p:grpSpPr>
          <a:xfrm>
            <a:off x="2623034" y="2562893"/>
            <a:ext cx="3677158" cy="1093278"/>
            <a:chOff x="1623802" y="1287030"/>
            <a:chExt cx="5066334" cy="1429416"/>
          </a:xfrm>
        </p:grpSpPr>
        <p:cxnSp>
          <p:nvCxnSpPr>
            <p:cNvPr id="15" name="Gerade Verbindung mit Pfeil 118"/>
            <p:cNvCxnSpPr/>
            <p:nvPr/>
          </p:nvCxnSpPr>
          <p:spPr bwMode="auto">
            <a:xfrm>
              <a:off x="2514580" y="2274616"/>
              <a:ext cx="96511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19"/>
            <p:cNvCxnSpPr/>
            <p:nvPr/>
          </p:nvCxnSpPr>
          <p:spPr bwMode="auto">
            <a:xfrm>
              <a:off x="6482268" y="1287030"/>
              <a:ext cx="0" cy="13244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7" name="Gruppieren 120"/>
            <p:cNvGrpSpPr/>
            <p:nvPr/>
          </p:nvGrpSpPr>
          <p:grpSpPr>
            <a:xfrm>
              <a:off x="3473500" y="1348989"/>
              <a:ext cx="3216636" cy="921845"/>
              <a:chOff x="2573678" y="2276872"/>
              <a:chExt cx="2976332" cy="921845"/>
            </a:xfrm>
          </p:grpSpPr>
          <p:sp>
            <p:nvSpPr>
              <p:cNvPr id="22" name="Freihandform 125"/>
              <p:cNvSpPr/>
              <p:nvPr/>
            </p:nvSpPr>
            <p:spPr bwMode="auto">
              <a:xfrm>
                <a:off x="2573678" y="2730186"/>
                <a:ext cx="2790410" cy="468531"/>
              </a:xfrm>
              <a:custGeom>
                <a:avLst/>
                <a:gdLst>
                  <a:gd name="connsiteX0" fmla="*/ 0 w 2474660"/>
                  <a:gd name="connsiteY0" fmla="*/ 468531 h 468531"/>
                  <a:gd name="connsiteX1" fmla="*/ 513288 w 2474660"/>
                  <a:gd name="connsiteY1" fmla="*/ 465131 h 468531"/>
                  <a:gd name="connsiteX2" fmla="*/ 666255 w 2474660"/>
                  <a:gd name="connsiteY2" fmla="*/ 465131 h 468531"/>
                  <a:gd name="connsiteX3" fmla="*/ 934796 w 2474660"/>
                  <a:gd name="connsiteY3" fmla="*/ 461732 h 468531"/>
                  <a:gd name="connsiteX4" fmla="*/ 1237330 w 2474660"/>
                  <a:gd name="connsiteY4" fmla="*/ 454934 h 468531"/>
                  <a:gd name="connsiteX5" fmla="*/ 1570457 w 2474660"/>
                  <a:gd name="connsiteY5" fmla="*/ 441337 h 468531"/>
                  <a:gd name="connsiteX6" fmla="*/ 1883189 w 2474660"/>
                  <a:gd name="connsiteY6" fmla="*/ 424340 h 468531"/>
                  <a:gd name="connsiteX7" fmla="*/ 2066748 w 2474660"/>
                  <a:gd name="connsiteY7" fmla="*/ 400546 h 468531"/>
                  <a:gd name="connsiteX8" fmla="*/ 2212916 w 2474660"/>
                  <a:gd name="connsiteY8" fmla="*/ 366553 h 468531"/>
                  <a:gd name="connsiteX9" fmla="*/ 2294499 w 2474660"/>
                  <a:gd name="connsiteY9" fmla="*/ 339359 h 468531"/>
                  <a:gd name="connsiteX10" fmla="*/ 2348887 w 2474660"/>
                  <a:gd name="connsiteY10" fmla="*/ 291769 h 468531"/>
                  <a:gd name="connsiteX11" fmla="*/ 2399876 w 2474660"/>
                  <a:gd name="connsiteY11" fmla="*/ 237381 h 468531"/>
                  <a:gd name="connsiteX12" fmla="*/ 2430469 w 2474660"/>
                  <a:gd name="connsiteY12" fmla="*/ 159198 h 468531"/>
                  <a:gd name="connsiteX13" fmla="*/ 2467861 w 2474660"/>
                  <a:gd name="connsiteY13" fmla="*/ 47023 h 468531"/>
                  <a:gd name="connsiteX14" fmla="*/ 2471260 w 2474660"/>
                  <a:gd name="connsiteY14" fmla="*/ 6232 h 468531"/>
                  <a:gd name="connsiteX15" fmla="*/ 2471260 w 2474660"/>
                  <a:gd name="connsiteY15" fmla="*/ 9631 h 4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74660" h="468531">
                    <a:moveTo>
                      <a:pt x="0" y="468531"/>
                    </a:moveTo>
                    <a:lnTo>
                      <a:pt x="513288" y="465131"/>
                    </a:lnTo>
                    <a:lnTo>
                      <a:pt x="666255" y="465131"/>
                    </a:lnTo>
                    <a:lnTo>
                      <a:pt x="934796" y="461732"/>
                    </a:lnTo>
                    <a:lnTo>
                      <a:pt x="1237330" y="454934"/>
                    </a:lnTo>
                    <a:lnTo>
                      <a:pt x="1570457" y="441337"/>
                    </a:lnTo>
                    <a:cubicBezTo>
                      <a:pt x="1678100" y="436238"/>
                      <a:pt x="1800474" y="431139"/>
                      <a:pt x="1883189" y="424340"/>
                    </a:cubicBezTo>
                    <a:cubicBezTo>
                      <a:pt x="1965904" y="417542"/>
                      <a:pt x="2011794" y="410177"/>
                      <a:pt x="2066748" y="400546"/>
                    </a:cubicBezTo>
                    <a:cubicBezTo>
                      <a:pt x="2121703" y="390915"/>
                      <a:pt x="2174958" y="376751"/>
                      <a:pt x="2212916" y="366553"/>
                    </a:cubicBezTo>
                    <a:cubicBezTo>
                      <a:pt x="2250874" y="356355"/>
                      <a:pt x="2271837" y="351823"/>
                      <a:pt x="2294499" y="339359"/>
                    </a:cubicBezTo>
                    <a:cubicBezTo>
                      <a:pt x="2317161" y="326895"/>
                      <a:pt x="2331324" y="308765"/>
                      <a:pt x="2348887" y="291769"/>
                    </a:cubicBezTo>
                    <a:cubicBezTo>
                      <a:pt x="2366450" y="274773"/>
                      <a:pt x="2386279" y="259476"/>
                      <a:pt x="2399876" y="237381"/>
                    </a:cubicBezTo>
                    <a:cubicBezTo>
                      <a:pt x="2413473" y="215286"/>
                      <a:pt x="2419138" y="190924"/>
                      <a:pt x="2430469" y="159198"/>
                    </a:cubicBezTo>
                    <a:cubicBezTo>
                      <a:pt x="2441800" y="127472"/>
                      <a:pt x="2461063" y="72517"/>
                      <a:pt x="2467861" y="47023"/>
                    </a:cubicBezTo>
                    <a:cubicBezTo>
                      <a:pt x="2474660" y="21529"/>
                      <a:pt x="2470693" y="12464"/>
                      <a:pt x="2471260" y="6232"/>
                    </a:cubicBezTo>
                    <a:cubicBezTo>
                      <a:pt x="2471827" y="0"/>
                      <a:pt x="2471543" y="4815"/>
                      <a:pt x="2471260" y="9631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de-DE">
                  <a:ea typeface="ＭＳ Ｐゴシック" charset="0"/>
                </a:endParaRPr>
              </a:p>
            </p:txBody>
          </p:sp>
          <p:cxnSp>
            <p:nvCxnSpPr>
              <p:cNvPr id="23" name="Gerade Verbindung 126"/>
              <p:cNvCxnSpPr>
                <a:stCxn id="22" idx="15"/>
              </p:cNvCxnSpPr>
              <p:nvPr/>
            </p:nvCxnSpPr>
            <p:spPr bwMode="auto">
              <a:xfrm flipV="1">
                <a:off x="5360254" y="2276872"/>
                <a:ext cx="75842" cy="46294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Gerade Verbindung 127"/>
              <p:cNvCxnSpPr/>
              <p:nvPr/>
            </p:nvCxnSpPr>
            <p:spPr bwMode="auto">
              <a:xfrm>
                <a:off x="5436096" y="2276872"/>
                <a:ext cx="34401" cy="77245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Gerade Verbindung 128"/>
              <p:cNvCxnSpPr/>
              <p:nvPr/>
            </p:nvCxnSpPr>
            <p:spPr bwMode="auto">
              <a:xfrm>
                <a:off x="5464600" y="3037155"/>
                <a:ext cx="85410" cy="59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" name="Textfeld 121"/>
            <p:cNvSpPr txBox="1"/>
            <p:nvPr/>
          </p:nvSpPr>
          <p:spPr>
            <a:xfrm>
              <a:off x="1623802" y="1871394"/>
              <a:ext cx="2825964" cy="8450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000" baseline="30000" dirty="0" smtClean="0">
                  <a:latin typeface="+mj-lt"/>
                </a:rPr>
                <a:t>      </a:t>
              </a:r>
              <a:r>
                <a:rPr lang="de-DE" sz="1800" baseline="30000" dirty="0" smtClean="0">
                  <a:latin typeface="+mj-lt"/>
                </a:rPr>
                <a:t>4</a:t>
              </a:r>
              <a:r>
                <a:rPr lang="de-DE" sz="1800" dirty="0" smtClean="0">
                  <a:latin typeface="+mj-lt"/>
                </a:rPr>
                <a:t>He </a:t>
              </a:r>
              <a:endParaRPr lang="de-DE" sz="1800" dirty="0">
                <a:latin typeface="+mj-lt"/>
              </a:endParaRPr>
            </a:p>
            <a:p>
              <a:r>
                <a:rPr lang="de-DE" sz="1800" dirty="0" smtClean="0">
                  <a:latin typeface="+mj-lt"/>
                </a:rPr>
                <a:t>    @ </a:t>
              </a:r>
              <a:r>
                <a:rPr lang="de-DE" sz="1800" dirty="0">
                  <a:latin typeface="+mj-lt"/>
                </a:rPr>
                <a:t>high </a:t>
              </a:r>
              <a:r>
                <a:rPr lang="de-DE" sz="1800" dirty="0" err="1">
                  <a:latin typeface="+mj-lt"/>
                </a:rPr>
                <a:t>energy</a:t>
              </a:r>
              <a:endParaRPr lang="de-DE" sz="1800" dirty="0">
                <a:latin typeface="+mj-lt"/>
              </a:endParaRPr>
            </a:p>
          </p:txBody>
        </p:sp>
      </p:grpSp>
      <p:grpSp>
        <p:nvGrpSpPr>
          <p:cNvPr id="26" name="Gruppieren 129"/>
          <p:cNvGrpSpPr/>
          <p:nvPr/>
        </p:nvGrpSpPr>
        <p:grpSpPr>
          <a:xfrm>
            <a:off x="6722966" y="3632432"/>
            <a:ext cx="2355714" cy="577349"/>
            <a:chOff x="4139952" y="2563619"/>
            <a:chExt cx="3119691" cy="577349"/>
          </a:xfrm>
        </p:grpSpPr>
        <p:sp>
          <p:nvSpPr>
            <p:cNvPr id="27" name="Textfeld 130"/>
            <p:cNvSpPr txBox="1"/>
            <p:nvPr/>
          </p:nvSpPr>
          <p:spPr>
            <a:xfrm>
              <a:off x="4139952" y="2740858"/>
              <a:ext cx="3119691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b="1" dirty="0" err="1">
                  <a:solidFill>
                    <a:schemeClr val="accent1"/>
                  </a:solidFill>
                  <a:latin typeface="+mj-lt"/>
                </a:rPr>
                <a:t>WET</a:t>
              </a:r>
              <a:r>
                <a:rPr lang="de-DE" sz="2000" b="1" baseline="-25000" dirty="0" err="1">
                  <a:solidFill>
                    <a:schemeClr val="accent1"/>
                  </a:solidFill>
                  <a:latin typeface="+mj-lt"/>
                </a:rPr>
                <a:t>meas</a:t>
              </a:r>
              <a:r>
                <a:rPr lang="de-DE" sz="2000" b="1" baseline="-250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de-DE" sz="2000" b="1" dirty="0">
                  <a:solidFill>
                    <a:srgbClr val="0047B9"/>
                  </a:solidFill>
                  <a:latin typeface="Arial"/>
                </a:rPr>
                <a:t>= </a:t>
              </a:r>
              <a:r>
                <a:rPr lang="de-DE" sz="2000" b="1" dirty="0">
                  <a:latin typeface="Arial"/>
                </a:rPr>
                <a:t>WET</a:t>
              </a:r>
              <a:r>
                <a:rPr lang="de-DE" sz="2000" b="1" baseline="-25000" dirty="0">
                  <a:latin typeface="Arial"/>
                </a:rPr>
                <a:t>CT</a:t>
              </a:r>
              <a:endParaRPr lang="de-DE" sz="2000" b="1" baseline="-25000" dirty="0">
                <a:latin typeface="+mj-lt"/>
              </a:endParaRPr>
            </a:p>
          </p:txBody>
        </p:sp>
        <p:sp>
          <p:nvSpPr>
            <p:cNvPr id="28" name="Textfeld 131"/>
            <p:cNvSpPr txBox="1"/>
            <p:nvPr/>
          </p:nvSpPr>
          <p:spPr>
            <a:xfrm>
              <a:off x="5556584" y="2563619"/>
              <a:ext cx="286427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baseline="-25000" dirty="0">
                  <a:solidFill>
                    <a:schemeClr val="tx2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6" t="41225" r="37548" b="22102"/>
          <a:stretch/>
        </p:blipFill>
        <p:spPr>
          <a:xfrm flipH="1">
            <a:off x="6599963" y="2866898"/>
            <a:ext cx="1429005" cy="725160"/>
          </a:xfrm>
          <a:prstGeom prst="rect">
            <a:avLst/>
          </a:prstGeom>
          <a:scene3d>
            <a:camera prst="orthographicFront">
              <a:rot lat="545796" lon="3911096" rev="126000"/>
            </a:camera>
            <a:lightRig rig="threePt" dir="t"/>
          </a:scene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6" t="41225" r="37548" b="22102"/>
          <a:stretch/>
        </p:blipFill>
        <p:spPr>
          <a:xfrm flipH="1">
            <a:off x="7389059" y="2910104"/>
            <a:ext cx="1429005" cy="725160"/>
          </a:xfrm>
          <a:prstGeom prst="rect">
            <a:avLst/>
          </a:prstGeom>
          <a:scene3d>
            <a:camera prst="orthographicFront">
              <a:rot lat="545796" lon="3911096" rev="126000"/>
            </a:camera>
            <a:lightRig rig="threePt" dir="t"/>
          </a:scene3d>
        </p:spPr>
      </p:pic>
      <p:grpSp>
        <p:nvGrpSpPr>
          <p:cNvPr id="76" name="Gruppieren 117"/>
          <p:cNvGrpSpPr/>
          <p:nvPr/>
        </p:nvGrpSpPr>
        <p:grpSpPr>
          <a:xfrm>
            <a:off x="1329018" y="7457457"/>
            <a:ext cx="5543870" cy="3395213"/>
            <a:chOff x="1658228" y="1287029"/>
            <a:chExt cx="5031921" cy="2924387"/>
          </a:xfrm>
          <a:scene3d>
            <a:camera prst="isometricRightUp"/>
            <a:lightRig rig="threePt" dir="t"/>
          </a:scene3d>
        </p:grpSpPr>
        <p:cxnSp>
          <p:nvCxnSpPr>
            <p:cNvPr id="77" name="Gerade Verbindung mit Pfeil 118"/>
            <p:cNvCxnSpPr/>
            <p:nvPr/>
          </p:nvCxnSpPr>
          <p:spPr bwMode="auto">
            <a:xfrm>
              <a:off x="2363062" y="2274616"/>
              <a:ext cx="111663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119"/>
            <p:cNvCxnSpPr/>
            <p:nvPr/>
          </p:nvCxnSpPr>
          <p:spPr bwMode="auto">
            <a:xfrm>
              <a:off x="6482268" y="1287029"/>
              <a:ext cx="0" cy="13244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79" name="Gruppieren 120"/>
            <p:cNvGrpSpPr/>
            <p:nvPr/>
          </p:nvGrpSpPr>
          <p:grpSpPr>
            <a:xfrm>
              <a:off x="3473506" y="1348989"/>
              <a:ext cx="3216643" cy="921845"/>
              <a:chOff x="2573678" y="2276872"/>
              <a:chExt cx="2976332" cy="921845"/>
            </a:xfrm>
          </p:grpSpPr>
          <p:sp>
            <p:nvSpPr>
              <p:cNvPr id="84" name="Freihandform 125"/>
              <p:cNvSpPr/>
              <p:nvPr/>
            </p:nvSpPr>
            <p:spPr bwMode="auto">
              <a:xfrm>
                <a:off x="2573678" y="2730186"/>
                <a:ext cx="2790410" cy="468531"/>
              </a:xfrm>
              <a:custGeom>
                <a:avLst/>
                <a:gdLst>
                  <a:gd name="connsiteX0" fmla="*/ 0 w 2474660"/>
                  <a:gd name="connsiteY0" fmla="*/ 468531 h 468531"/>
                  <a:gd name="connsiteX1" fmla="*/ 513288 w 2474660"/>
                  <a:gd name="connsiteY1" fmla="*/ 465131 h 468531"/>
                  <a:gd name="connsiteX2" fmla="*/ 666255 w 2474660"/>
                  <a:gd name="connsiteY2" fmla="*/ 465131 h 468531"/>
                  <a:gd name="connsiteX3" fmla="*/ 934796 w 2474660"/>
                  <a:gd name="connsiteY3" fmla="*/ 461732 h 468531"/>
                  <a:gd name="connsiteX4" fmla="*/ 1237330 w 2474660"/>
                  <a:gd name="connsiteY4" fmla="*/ 454934 h 468531"/>
                  <a:gd name="connsiteX5" fmla="*/ 1570457 w 2474660"/>
                  <a:gd name="connsiteY5" fmla="*/ 441337 h 468531"/>
                  <a:gd name="connsiteX6" fmla="*/ 1883189 w 2474660"/>
                  <a:gd name="connsiteY6" fmla="*/ 424340 h 468531"/>
                  <a:gd name="connsiteX7" fmla="*/ 2066748 w 2474660"/>
                  <a:gd name="connsiteY7" fmla="*/ 400546 h 468531"/>
                  <a:gd name="connsiteX8" fmla="*/ 2212916 w 2474660"/>
                  <a:gd name="connsiteY8" fmla="*/ 366553 h 468531"/>
                  <a:gd name="connsiteX9" fmla="*/ 2294499 w 2474660"/>
                  <a:gd name="connsiteY9" fmla="*/ 339359 h 468531"/>
                  <a:gd name="connsiteX10" fmla="*/ 2348887 w 2474660"/>
                  <a:gd name="connsiteY10" fmla="*/ 291769 h 468531"/>
                  <a:gd name="connsiteX11" fmla="*/ 2399876 w 2474660"/>
                  <a:gd name="connsiteY11" fmla="*/ 237381 h 468531"/>
                  <a:gd name="connsiteX12" fmla="*/ 2430469 w 2474660"/>
                  <a:gd name="connsiteY12" fmla="*/ 159198 h 468531"/>
                  <a:gd name="connsiteX13" fmla="*/ 2467861 w 2474660"/>
                  <a:gd name="connsiteY13" fmla="*/ 47023 h 468531"/>
                  <a:gd name="connsiteX14" fmla="*/ 2471260 w 2474660"/>
                  <a:gd name="connsiteY14" fmla="*/ 6232 h 468531"/>
                  <a:gd name="connsiteX15" fmla="*/ 2471260 w 2474660"/>
                  <a:gd name="connsiteY15" fmla="*/ 9631 h 4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74660" h="468531">
                    <a:moveTo>
                      <a:pt x="0" y="468531"/>
                    </a:moveTo>
                    <a:lnTo>
                      <a:pt x="513288" y="465131"/>
                    </a:lnTo>
                    <a:lnTo>
                      <a:pt x="666255" y="465131"/>
                    </a:lnTo>
                    <a:lnTo>
                      <a:pt x="934796" y="461732"/>
                    </a:lnTo>
                    <a:lnTo>
                      <a:pt x="1237330" y="454934"/>
                    </a:lnTo>
                    <a:lnTo>
                      <a:pt x="1570457" y="441337"/>
                    </a:lnTo>
                    <a:cubicBezTo>
                      <a:pt x="1678100" y="436238"/>
                      <a:pt x="1800474" y="431139"/>
                      <a:pt x="1883189" y="424340"/>
                    </a:cubicBezTo>
                    <a:cubicBezTo>
                      <a:pt x="1965904" y="417542"/>
                      <a:pt x="2011794" y="410177"/>
                      <a:pt x="2066748" y="400546"/>
                    </a:cubicBezTo>
                    <a:cubicBezTo>
                      <a:pt x="2121703" y="390915"/>
                      <a:pt x="2174958" y="376751"/>
                      <a:pt x="2212916" y="366553"/>
                    </a:cubicBezTo>
                    <a:cubicBezTo>
                      <a:pt x="2250874" y="356355"/>
                      <a:pt x="2271837" y="351823"/>
                      <a:pt x="2294499" y="339359"/>
                    </a:cubicBezTo>
                    <a:cubicBezTo>
                      <a:pt x="2317161" y="326895"/>
                      <a:pt x="2331324" y="308765"/>
                      <a:pt x="2348887" y="291769"/>
                    </a:cubicBezTo>
                    <a:cubicBezTo>
                      <a:pt x="2366450" y="274773"/>
                      <a:pt x="2386279" y="259476"/>
                      <a:pt x="2399876" y="237381"/>
                    </a:cubicBezTo>
                    <a:cubicBezTo>
                      <a:pt x="2413473" y="215286"/>
                      <a:pt x="2419138" y="190924"/>
                      <a:pt x="2430469" y="159198"/>
                    </a:cubicBezTo>
                    <a:cubicBezTo>
                      <a:pt x="2441800" y="127472"/>
                      <a:pt x="2461063" y="72517"/>
                      <a:pt x="2467861" y="47023"/>
                    </a:cubicBezTo>
                    <a:cubicBezTo>
                      <a:pt x="2474660" y="21529"/>
                      <a:pt x="2470693" y="12464"/>
                      <a:pt x="2471260" y="6232"/>
                    </a:cubicBezTo>
                    <a:cubicBezTo>
                      <a:pt x="2471827" y="0"/>
                      <a:pt x="2471543" y="4815"/>
                      <a:pt x="2471260" y="9631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de-DE">
                  <a:ea typeface="ＭＳ Ｐゴシック" charset="0"/>
                </a:endParaRPr>
              </a:p>
            </p:txBody>
          </p:sp>
          <p:cxnSp>
            <p:nvCxnSpPr>
              <p:cNvPr id="85" name="Gerade Verbindung 126"/>
              <p:cNvCxnSpPr>
                <a:stCxn id="84" idx="15"/>
              </p:cNvCxnSpPr>
              <p:nvPr/>
            </p:nvCxnSpPr>
            <p:spPr bwMode="auto">
              <a:xfrm flipV="1">
                <a:off x="5360254" y="2276872"/>
                <a:ext cx="75842" cy="46294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127"/>
              <p:cNvCxnSpPr/>
              <p:nvPr/>
            </p:nvCxnSpPr>
            <p:spPr bwMode="auto">
              <a:xfrm>
                <a:off x="5436096" y="2276872"/>
                <a:ext cx="34401" cy="77245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Gerade Verbindung 128"/>
              <p:cNvCxnSpPr/>
              <p:nvPr/>
            </p:nvCxnSpPr>
            <p:spPr bwMode="auto">
              <a:xfrm>
                <a:off x="5464600" y="3037155"/>
                <a:ext cx="85410" cy="59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0" name="Textfeld 121"/>
            <p:cNvSpPr txBox="1"/>
            <p:nvPr/>
          </p:nvSpPr>
          <p:spPr>
            <a:xfrm>
              <a:off x="1658228" y="1891026"/>
              <a:ext cx="2376264" cy="609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aseline="30000" dirty="0" smtClean="0">
                  <a:latin typeface="+mj-lt"/>
                </a:rPr>
                <a:t>   4</a:t>
              </a:r>
              <a:r>
                <a:rPr lang="de-DE" sz="2000" dirty="0" smtClean="0">
                  <a:latin typeface="+mj-lt"/>
                </a:rPr>
                <a:t>He </a:t>
              </a:r>
              <a:endParaRPr lang="de-DE" sz="2000" dirty="0">
                <a:latin typeface="+mj-lt"/>
              </a:endParaRPr>
            </a:p>
            <a:p>
              <a:r>
                <a:rPr lang="de-DE" sz="2000" dirty="0" smtClean="0">
                  <a:latin typeface="+mj-lt"/>
                </a:rPr>
                <a:t>      @ </a:t>
              </a:r>
              <a:r>
                <a:rPr lang="de-DE" sz="2000" dirty="0">
                  <a:latin typeface="+mj-lt"/>
                </a:rPr>
                <a:t>high </a:t>
              </a:r>
              <a:r>
                <a:rPr lang="de-DE" sz="2000" dirty="0" err="1">
                  <a:latin typeface="+mj-lt"/>
                </a:rPr>
                <a:t>energy</a:t>
              </a:r>
              <a:endParaRPr lang="de-DE" sz="2000" dirty="0">
                <a:latin typeface="+mj-lt"/>
              </a:endParaRPr>
            </a:p>
          </p:txBody>
        </p:sp>
        <p:grpSp>
          <p:nvGrpSpPr>
            <p:cNvPr id="81" name="Gruppieren 122"/>
            <p:cNvGrpSpPr/>
            <p:nvPr/>
          </p:nvGrpSpPr>
          <p:grpSpPr>
            <a:xfrm>
              <a:off x="5545203" y="3632688"/>
              <a:ext cx="877798" cy="578728"/>
              <a:chOff x="3185769" y="3080180"/>
              <a:chExt cx="877798" cy="578728"/>
            </a:xfrm>
          </p:grpSpPr>
          <p:sp>
            <p:nvSpPr>
              <p:cNvPr id="82" name="Textfeld 123"/>
              <p:cNvSpPr txBox="1"/>
              <p:nvPr/>
            </p:nvSpPr>
            <p:spPr>
              <a:xfrm>
                <a:off x="3843876" y="3080180"/>
                <a:ext cx="219691" cy="45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de-DE" sz="2000" dirty="0">
                  <a:latin typeface="+mj-lt"/>
                </a:endParaRPr>
              </a:p>
            </p:txBody>
          </p:sp>
          <p:sp>
            <p:nvSpPr>
              <p:cNvPr id="83" name="Textfeld 124"/>
              <p:cNvSpPr txBox="1"/>
              <p:nvPr/>
            </p:nvSpPr>
            <p:spPr>
              <a:xfrm>
                <a:off x="3185769" y="3207366"/>
                <a:ext cx="219691" cy="45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de-DE" sz="2000" dirty="0">
                  <a:latin typeface="+mj-lt"/>
                </a:endParaRPr>
              </a:p>
            </p:txBody>
          </p:sp>
        </p:grpSp>
      </p:grpSp>
      <p:grpSp>
        <p:nvGrpSpPr>
          <p:cNvPr id="88" name="Gruppieren 129"/>
          <p:cNvGrpSpPr/>
          <p:nvPr/>
        </p:nvGrpSpPr>
        <p:grpSpPr>
          <a:xfrm>
            <a:off x="6031438" y="6291647"/>
            <a:ext cx="3512666" cy="715440"/>
            <a:chOff x="4139952" y="2594931"/>
            <a:chExt cx="3119691" cy="546037"/>
          </a:xfrm>
          <a:scene3d>
            <a:camera prst="isometricRightUp"/>
            <a:lightRig rig="threePt" dir="t"/>
          </a:scene3d>
        </p:grpSpPr>
        <p:sp>
          <p:nvSpPr>
            <p:cNvPr id="89" name="Textfeld 130"/>
            <p:cNvSpPr txBox="1"/>
            <p:nvPr/>
          </p:nvSpPr>
          <p:spPr>
            <a:xfrm>
              <a:off x="4139952" y="2740858"/>
              <a:ext cx="3119691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b="1" dirty="0" err="1">
                  <a:solidFill>
                    <a:schemeClr val="accent1"/>
                  </a:solidFill>
                  <a:latin typeface="+mj-lt"/>
                </a:rPr>
                <a:t>WET</a:t>
              </a:r>
              <a:r>
                <a:rPr lang="de-DE" sz="2000" b="1" baseline="-25000" dirty="0" err="1">
                  <a:solidFill>
                    <a:schemeClr val="accent1"/>
                  </a:solidFill>
                  <a:latin typeface="+mj-lt"/>
                </a:rPr>
                <a:t>meas</a:t>
              </a:r>
              <a:r>
                <a:rPr lang="de-DE" sz="2000" b="1" baseline="-250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de-DE" sz="2000" b="1" dirty="0">
                  <a:solidFill>
                    <a:srgbClr val="0047B9"/>
                  </a:solidFill>
                  <a:latin typeface="Arial"/>
                </a:rPr>
                <a:t>= </a:t>
              </a:r>
              <a:r>
                <a:rPr lang="de-DE" sz="2000" b="1" dirty="0">
                  <a:latin typeface="Arial"/>
                </a:rPr>
                <a:t>WET</a:t>
              </a:r>
              <a:r>
                <a:rPr lang="de-DE" sz="2000" b="1" baseline="-25000" dirty="0">
                  <a:latin typeface="Arial"/>
                </a:rPr>
                <a:t>CT</a:t>
              </a:r>
              <a:endParaRPr lang="de-DE" sz="2000" b="1" baseline="-25000" dirty="0">
                <a:latin typeface="+mj-lt"/>
              </a:endParaRPr>
            </a:p>
          </p:txBody>
        </p:sp>
        <p:sp>
          <p:nvSpPr>
            <p:cNvPr id="90" name="Textfeld 131"/>
            <p:cNvSpPr txBox="1"/>
            <p:nvPr/>
          </p:nvSpPr>
          <p:spPr>
            <a:xfrm>
              <a:off x="5051496" y="2594931"/>
              <a:ext cx="286427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baseline="-25000" dirty="0">
                  <a:solidFill>
                    <a:schemeClr val="tx2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6" t="41225" r="37548" b="22102"/>
          <a:stretch/>
        </p:blipFill>
        <p:spPr>
          <a:xfrm flipH="1">
            <a:off x="5952429" y="6625882"/>
            <a:ext cx="626134" cy="950135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6" t="41225" r="37548" b="22102"/>
          <a:stretch/>
        </p:blipFill>
        <p:spPr>
          <a:xfrm flipH="1">
            <a:off x="6427801" y="6536582"/>
            <a:ext cx="674928" cy="950135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grpSp>
        <p:nvGrpSpPr>
          <p:cNvPr id="93" name="Gruppieren 132"/>
          <p:cNvGrpSpPr/>
          <p:nvPr/>
        </p:nvGrpSpPr>
        <p:grpSpPr>
          <a:xfrm>
            <a:off x="5876369" y="6372175"/>
            <a:ext cx="76487" cy="952103"/>
            <a:chOff x="6485929" y="3838567"/>
            <a:chExt cx="58376" cy="726662"/>
          </a:xfrm>
          <a:scene3d>
            <a:camera prst="isometricRightUp"/>
            <a:lightRig rig="threePt" dir="t"/>
          </a:scene3d>
        </p:grpSpPr>
        <p:cxnSp>
          <p:nvCxnSpPr>
            <p:cNvPr id="94" name="Gerade Verbindung 133"/>
            <p:cNvCxnSpPr/>
            <p:nvPr/>
          </p:nvCxnSpPr>
          <p:spPr bwMode="auto">
            <a:xfrm>
              <a:off x="6515308" y="3838567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134"/>
            <p:cNvCxnSpPr/>
            <p:nvPr/>
          </p:nvCxnSpPr>
          <p:spPr bwMode="auto">
            <a:xfrm>
              <a:off x="6515690" y="3959713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135"/>
            <p:cNvCxnSpPr/>
            <p:nvPr/>
          </p:nvCxnSpPr>
          <p:spPr bwMode="auto">
            <a:xfrm>
              <a:off x="6515308" y="4082784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136"/>
            <p:cNvCxnSpPr/>
            <p:nvPr/>
          </p:nvCxnSpPr>
          <p:spPr bwMode="auto">
            <a:xfrm>
              <a:off x="6515690" y="4203930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137"/>
            <p:cNvCxnSpPr/>
            <p:nvPr/>
          </p:nvCxnSpPr>
          <p:spPr bwMode="auto">
            <a:xfrm>
              <a:off x="6516981" y="4326727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138"/>
            <p:cNvCxnSpPr/>
            <p:nvPr/>
          </p:nvCxnSpPr>
          <p:spPr bwMode="auto">
            <a:xfrm>
              <a:off x="6517363" y="4447873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139"/>
            <p:cNvCxnSpPr/>
            <p:nvPr/>
          </p:nvCxnSpPr>
          <p:spPr>
            <a:xfrm>
              <a:off x="6486869" y="3838567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Gerade Verbindung 140"/>
            <p:cNvCxnSpPr/>
            <p:nvPr/>
          </p:nvCxnSpPr>
          <p:spPr>
            <a:xfrm>
              <a:off x="6485929" y="3957436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Gerade Verbindung 141"/>
            <p:cNvCxnSpPr/>
            <p:nvPr/>
          </p:nvCxnSpPr>
          <p:spPr>
            <a:xfrm>
              <a:off x="6486311" y="4078974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Gerade Verbindung 142"/>
            <p:cNvCxnSpPr/>
            <p:nvPr/>
          </p:nvCxnSpPr>
          <p:spPr>
            <a:xfrm>
              <a:off x="6487115" y="4202417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Gerade Verbindung 143"/>
            <p:cNvCxnSpPr/>
            <p:nvPr/>
          </p:nvCxnSpPr>
          <p:spPr>
            <a:xfrm>
              <a:off x="6488638" y="4321668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Gerade Verbindung 144"/>
            <p:cNvCxnSpPr/>
            <p:nvPr/>
          </p:nvCxnSpPr>
          <p:spPr>
            <a:xfrm>
              <a:off x="6487834" y="4446634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124286" y="2581657"/>
            <a:ext cx="58376" cy="854538"/>
            <a:chOff x="6342480" y="3180704"/>
            <a:chExt cx="58376" cy="854538"/>
          </a:xfrm>
        </p:grpSpPr>
        <p:grpSp>
          <p:nvGrpSpPr>
            <p:cNvPr id="31" name="Gruppieren 132"/>
            <p:cNvGrpSpPr/>
            <p:nvPr/>
          </p:nvGrpSpPr>
          <p:grpSpPr>
            <a:xfrm>
              <a:off x="6342480" y="3308580"/>
              <a:ext cx="58376" cy="726662"/>
              <a:chOff x="6485929" y="3838567"/>
              <a:chExt cx="58376" cy="726662"/>
            </a:xfrm>
          </p:grpSpPr>
          <p:cxnSp>
            <p:nvCxnSpPr>
              <p:cNvPr id="32" name="Gerade Verbindung 133"/>
              <p:cNvCxnSpPr/>
              <p:nvPr/>
            </p:nvCxnSpPr>
            <p:spPr bwMode="auto">
              <a:xfrm>
                <a:off x="6515308" y="3838567"/>
                <a:ext cx="0" cy="1173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 Verbindung 134"/>
              <p:cNvCxnSpPr/>
              <p:nvPr/>
            </p:nvCxnSpPr>
            <p:spPr bwMode="auto">
              <a:xfrm>
                <a:off x="6515690" y="3959713"/>
                <a:ext cx="0" cy="1173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Gerade Verbindung 135"/>
              <p:cNvCxnSpPr/>
              <p:nvPr/>
            </p:nvCxnSpPr>
            <p:spPr bwMode="auto">
              <a:xfrm>
                <a:off x="6515308" y="4082784"/>
                <a:ext cx="0" cy="1173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Gerade Verbindung 136"/>
              <p:cNvCxnSpPr/>
              <p:nvPr/>
            </p:nvCxnSpPr>
            <p:spPr bwMode="auto">
              <a:xfrm>
                <a:off x="6515690" y="4203930"/>
                <a:ext cx="0" cy="1173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rade Verbindung 137"/>
              <p:cNvCxnSpPr/>
              <p:nvPr/>
            </p:nvCxnSpPr>
            <p:spPr bwMode="auto">
              <a:xfrm>
                <a:off x="6516981" y="4326727"/>
                <a:ext cx="0" cy="1173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138"/>
              <p:cNvCxnSpPr/>
              <p:nvPr/>
            </p:nvCxnSpPr>
            <p:spPr bwMode="auto">
              <a:xfrm>
                <a:off x="6517363" y="4447873"/>
                <a:ext cx="0" cy="1173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139"/>
              <p:cNvCxnSpPr/>
              <p:nvPr/>
            </p:nvCxnSpPr>
            <p:spPr>
              <a:xfrm>
                <a:off x="6486869" y="3838567"/>
                <a:ext cx="5566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140"/>
              <p:cNvCxnSpPr/>
              <p:nvPr/>
            </p:nvCxnSpPr>
            <p:spPr>
              <a:xfrm>
                <a:off x="6485929" y="3957436"/>
                <a:ext cx="5566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141"/>
              <p:cNvCxnSpPr/>
              <p:nvPr/>
            </p:nvCxnSpPr>
            <p:spPr>
              <a:xfrm>
                <a:off x="6486311" y="4078974"/>
                <a:ext cx="5566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142"/>
              <p:cNvCxnSpPr/>
              <p:nvPr/>
            </p:nvCxnSpPr>
            <p:spPr>
              <a:xfrm>
                <a:off x="6487115" y="4202417"/>
                <a:ext cx="5566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143"/>
              <p:cNvCxnSpPr/>
              <p:nvPr/>
            </p:nvCxnSpPr>
            <p:spPr>
              <a:xfrm>
                <a:off x="6488638" y="4321668"/>
                <a:ext cx="5566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144"/>
              <p:cNvCxnSpPr/>
              <p:nvPr/>
            </p:nvCxnSpPr>
            <p:spPr>
              <a:xfrm>
                <a:off x="6487834" y="4446634"/>
                <a:ext cx="5566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Gerade Verbindung 137"/>
            <p:cNvCxnSpPr/>
            <p:nvPr/>
          </p:nvCxnSpPr>
          <p:spPr bwMode="auto">
            <a:xfrm>
              <a:off x="6370313" y="3180704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08" name="Rectangle 3"/>
          <p:cNvSpPr txBox="1">
            <a:spLocks noChangeArrowheads="1"/>
          </p:cNvSpPr>
          <p:nvPr/>
        </p:nvSpPr>
        <p:spPr>
          <a:xfrm>
            <a:off x="6645539" y="1707654"/>
            <a:ext cx="2674901" cy="1013879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Clr>
                <a:srgbClr val="0047B9"/>
              </a:buClr>
              <a:buSzPct val="100000"/>
              <a:buNone/>
              <a:defRPr/>
            </a:pPr>
            <a:r>
              <a:rPr lang="en-US" sz="1600" b="1" dirty="0">
                <a:solidFill>
                  <a:schemeClr val="tx1"/>
                </a:solidFill>
              </a:rPr>
              <a:t>Verification</a:t>
            </a:r>
            <a:r>
              <a:rPr lang="en-US" sz="1600" dirty="0">
                <a:solidFill>
                  <a:schemeClr val="tx1"/>
                </a:solidFill>
              </a:rPr>
              <a:t> of </a:t>
            </a:r>
            <a:r>
              <a:rPr lang="en-US" sz="1600" dirty="0" smtClean="0">
                <a:solidFill>
                  <a:schemeClr val="tx1"/>
                </a:solidFill>
              </a:rPr>
              <a:t>WET-map 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rgbClr val="0047B9"/>
              </a:buClr>
              <a:buSzPct val="100000"/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from </a:t>
            </a:r>
            <a:r>
              <a:rPr lang="en-US" sz="1600" b="1" dirty="0" smtClean="0">
                <a:solidFill>
                  <a:schemeClr val="tx1"/>
                </a:solidFill>
              </a:rPr>
              <a:t>planning </a:t>
            </a:r>
            <a:r>
              <a:rPr lang="en-US" sz="1600" b="1" dirty="0">
                <a:solidFill>
                  <a:schemeClr val="tx1"/>
                </a:solidFill>
              </a:rPr>
              <a:t>CT</a:t>
            </a:r>
            <a:r>
              <a:rPr lang="en-US" sz="1600" dirty="0">
                <a:solidFill>
                  <a:schemeClr val="tx1"/>
                </a:solidFill>
              </a:rPr>
              <a:t>                                                                    in treatment </a:t>
            </a:r>
            <a:r>
              <a:rPr lang="en-US" sz="1600" dirty="0" smtClean="0">
                <a:solidFill>
                  <a:schemeClr val="tx1"/>
                </a:solidFill>
              </a:rPr>
              <a:t>position!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6" name="Gruppieren 160"/>
          <p:cNvGrpSpPr/>
          <p:nvPr/>
        </p:nvGrpSpPr>
        <p:grpSpPr>
          <a:xfrm rot="21332923" flipV="1">
            <a:off x="4574586" y="3214433"/>
            <a:ext cx="1350101" cy="119090"/>
            <a:chOff x="4481561" y="2468747"/>
            <a:chExt cx="1271767" cy="149495"/>
          </a:xfrm>
        </p:grpSpPr>
        <p:cxnSp>
          <p:nvCxnSpPr>
            <p:cNvPr id="117" name="Gerade Verbindung 161"/>
            <p:cNvCxnSpPr/>
            <p:nvPr/>
          </p:nvCxnSpPr>
          <p:spPr>
            <a:xfrm flipV="1">
              <a:off x="4483019" y="2534325"/>
              <a:ext cx="1270309" cy="30579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Gerade Verbindung 162"/>
            <p:cNvCxnSpPr/>
            <p:nvPr/>
          </p:nvCxnSpPr>
          <p:spPr>
            <a:xfrm rot="5400000" flipV="1">
              <a:off x="4422470" y="2556235"/>
              <a:ext cx="121098" cy="291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Gerade Verbindung 163"/>
            <p:cNvCxnSpPr/>
            <p:nvPr/>
          </p:nvCxnSpPr>
          <p:spPr>
            <a:xfrm rot="5400000" flipV="1">
              <a:off x="5689862" y="2527838"/>
              <a:ext cx="121098" cy="291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3"/>
              <p:cNvSpPr txBox="1">
                <a:spLocks noChangeArrowheads="1"/>
              </p:cNvSpPr>
              <p:nvPr/>
            </p:nvSpPr>
            <p:spPr>
              <a:xfrm>
                <a:off x="118428" y="2440351"/>
                <a:ext cx="4241918" cy="1536717"/>
              </a:xfrm>
              <a:prstGeom prst="rect">
                <a:avLst/>
              </a:prstGeom>
            </p:spPr>
            <p:txBody>
              <a:bodyPr/>
              <a:lstStyle>
                <a:lvl1pPr marL="190500" indent="-1905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FF"/>
                  </a:buClr>
                  <a:buSzPct val="90000"/>
                  <a:buFont typeface="Times" charset="0"/>
                  <a:buChar char="•"/>
                  <a:defRPr sz="2000">
                    <a:solidFill>
                      <a:schemeClr val="bg2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569913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FF"/>
                  </a:buClr>
                  <a:buSzPct val="90000"/>
                  <a:buFont typeface="Times" charset="0"/>
                  <a:buChar char="•"/>
                  <a:defRPr sz="2000">
                    <a:solidFill>
                      <a:schemeClr val="bg2"/>
                    </a:solidFill>
                    <a:latin typeface="+mn-lt"/>
                    <a:ea typeface="+mn-ea"/>
                  </a:defRPr>
                </a:lvl2pPr>
                <a:lvl3pPr marL="947738" indent="-1873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FF"/>
                  </a:buClr>
                  <a:buSzPct val="90000"/>
                  <a:buFont typeface="Times" charset="0"/>
                  <a:buChar char="•"/>
                  <a:defRPr sz="2000">
                    <a:solidFill>
                      <a:schemeClr val="bg2"/>
                    </a:solidFill>
                    <a:latin typeface="+mn-lt"/>
                    <a:ea typeface="+mn-ea"/>
                  </a:defRPr>
                </a:lvl3pPr>
                <a:lvl4pPr marL="1323975" indent="-1857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FF"/>
                  </a:buClr>
                  <a:buSzPct val="90000"/>
                  <a:buFont typeface="Times" charset="0"/>
                  <a:buChar char="•"/>
                  <a:defRPr sz="2000">
                    <a:solidFill>
                      <a:schemeClr val="bg2"/>
                    </a:solidFill>
                    <a:latin typeface="+mn-lt"/>
                    <a:ea typeface="+mn-ea"/>
                  </a:defRPr>
                </a:lvl4pPr>
                <a:lvl5pPr marL="1792288" indent="-2778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FF"/>
                  </a:buClr>
                  <a:buSzPct val="90000"/>
                  <a:buFont typeface="Times" charset="0"/>
                  <a:buChar char="•"/>
                  <a:defRPr sz="2000">
                    <a:solidFill>
                      <a:schemeClr val="bg2"/>
                    </a:solidFill>
                    <a:latin typeface="+mn-lt"/>
                    <a:ea typeface="+mn-ea"/>
                  </a:defRPr>
                </a:lvl5pPr>
                <a:lvl6pPr marL="2249488" indent="-2778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FF"/>
                  </a:buClr>
                  <a:buSzPct val="90000"/>
                  <a:buFont typeface="Times" charset="0"/>
                  <a:buChar char="•"/>
                  <a:defRPr sz="2000">
                    <a:solidFill>
                      <a:schemeClr val="bg2"/>
                    </a:solidFill>
                    <a:latin typeface="+mn-lt"/>
                    <a:ea typeface="+mn-ea"/>
                  </a:defRPr>
                </a:lvl6pPr>
                <a:lvl7pPr marL="2706688" indent="-2778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FF"/>
                  </a:buClr>
                  <a:buSzPct val="90000"/>
                  <a:buFont typeface="Times" charset="0"/>
                  <a:buChar char="•"/>
                  <a:defRPr sz="2000">
                    <a:solidFill>
                      <a:schemeClr val="bg2"/>
                    </a:solidFill>
                    <a:latin typeface="+mn-lt"/>
                    <a:ea typeface="+mn-ea"/>
                  </a:defRPr>
                </a:lvl7pPr>
                <a:lvl8pPr marL="3163888" indent="-2778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FF"/>
                  </a:buClr>
                  <a:buSzPct val="90000"/>
                  <a:buFont typeface="Times" charset="0"/>
                  <a:buChar char="•"/>
                  <a:defRPr sz="2000">
                    <a:solidFill>
                      <a:schemeClr val="bg2"/>
                    </a:solidFill>
                    <a:latin typeface="+mn-lt"/>
                    <a:ea typeface="+mn-ea"/>
                  </a:defRPr>
                </a:lvl8pPr>
                <a:lvl9pPr marL="3621088" indent="-2778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FF"/>
                  </a:buClr>
                  <a:buSzPct val="90000"/>
                  <a:buFont typeface="Times" charset="0"/>
                  <a:buChar char="•"/>
                  <a:defRPr sz="2000">
                    <a:solidFill>
                      <a:schemeClr val="bg2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lnSpc>
                    <a:spcPts val="2800"/>
                  </a:lnSpc>
                  <a:spcBef>
                    <a:spcPts val="1200"/>
                  </a:spcBef>
                  <a:buClr>
                    <a:srgbClr val="0047B9"/>
                  </a:buClr>
                  <a:buSzPct val="100000"/>
                  <a:buNone/>
                  <a:defRPr/>
                </a:pPr>
                <a:r>
                  <a:rPr lang="en-US" sz="1500" b="1" dirty="0" smtClean="0">
                    <a:solidFill>
                      <a:schemeClr val="tx1"/>
                    </a:solidFill>
                  </a:rPr>
                  <a:t>Direct information on </a:t>
                </a:r>
                <a14:m>
                  <m:oMath xmlns:m="http://schemas.openxmlformats.org/officeDocument/2006/math">
                    <m:r>
                      <a:rPr lang="de-DE" sz="1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𝐖𝐄𝐓</m:t>
                    </m:r>
                    <m:r>
                      <a:rPr lang="de-DE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aa-E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de-DE" sz="1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de-DE" sz="1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ntr</m:t>
                        </m:r>
                        <m:r>
                          <m:rPr>
                            <m:brk m:alnAt="23"/>
                          </m:rPr>
                          <a:rPr lang="de-DE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sz="15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exit</m:t>
                        </m:r>
                      </m:sup>
                      <m:e>
                        <m:r>
                          <a:rPr lang="de-DE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𝑅𝑆𝑃</m:t>
                        </m:r>
                        <m:d>
                          <m:dPr>
                            <m:ctrlPr>
                              <a:rPr lang="de-DE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de-DE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sz="1500" b="1" dirty="0" smtClean="0">
                    <a:solidFill>
                      <a:schemeClr val="tx1"/>
                    </a:solidFill>
                  </a:rPr>
                  <a:t>: </a:t>
                </a:r>
                <a:endParaRPr lang="en-US" sz="1500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ts val="2800"/>
                  </a:lnSpc>
                  <a:spcBef>
                    <a:spcPts val="0"/>
                  </a:spcBef>
                  <a:buClr>
                    <a:srgbClr val="0047B9"/>
                  </a:buClr>
                  <a:buSzPct val="100000"/>
                  <a:buNone/>
                  <a:defRPr/>
                </a:pPr>
                <a:r>
                  <a:rPr lang="en-US" sz="1500" b="1" dirty="0">
                    <a:solidFill>
                      <a:schemeClr val="tx1"/>
                    </a:solidFill>
                  </a:rPr>
                  <a:t>avoiding </a:t>
                </a:r>
                <a:r>
                  <a:rPr lang="en-US" sz="1500" b="1" dirty="0" smtClean="0">
                    <a:solidFill>
                      <a:schemeClr val="tx1"/>
                    </a:solidFill>
                  </a:rPr>
                  <a:t>conversion </a:t>
                </a:r>
              </a:p>
              <a:p>
                <a:pPr marL="0" indent="0">
                  <a:lnSpc>
                    <a:spcPts val="2800"/>
                  </a:lnSpc>
                  <a:spcBef>
                    <a:spcPts val="0"/>
                  </a:spcBef>
                  <a:buClr>
                    <a:srgbClr val="0047B9"/>
                  </a:buClr>
                  <a:buSzPct val="100000"/>
                  <a:buNone/>
                  <a:defRPr/>
                </a:pPr>
                <a:r>
                  <a:rPr lang="en-US" sz="1500" dirty="0" smtClean="0">
                    <a:solidFill>
                      <a:schemeClr val="tx1"/>
                    </a:solidFill>
                  </a:rPr>
                  <a:t>from photon-imaging</a:t>
                </a:r>
              </a:p>
              <a:p>
                <a:pPr marL="0" indent="0">
                  <a:lnSpc>
                    <a:spcPts val="2800"/>
                  </a:lnSpc>
                  <a:spcBef>
                    <a:spcPts val="0"/>
                  </a:spcBef>
                  <a:buClr>
                    <a:srgbClr val="0047B9"/>
                  </a:buClr>
                  <a:buSzPct val="100000"/>
                  <a:buNone/>
                  <a:defRPr/>
                </a:pPr>
                <a:r>
                  <a:rPr lang="en-US" sz="1500" dirty="0" smtClean="0">
                    <a:solidFill>
                      <a:schemeClr val="tx1"/>
                    </a:solidFill>
                  </a:rPr>
                  <a:t>to physics </a:t>
                </a:r>
                <a:r>
                  <a:rPr lang="en-US" sz="1500" dirty="0">
                    <a:solidFill>
                      <a:schemeClr val="tx1"/>
                    </a:solidFill>
                  </a:rPr>
                  <a:t>of </a:t>
                </a:r>
                <a:r>
                  <a:rPr lang="en-US" sz="1500" dirty="0" smtClean="0">
                    <a:solidFill>
                      <a:schemeClr val="tx1"/>
                    </a:solidFill>
                  </a:rPr>
                  <a:t>ions.</a:t>
                </a:r>
                <a:endParaRPr lang="en-US" sz="15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ts val="2800"/>
                  </a:lnSpc>
                  <a:spcBef>
                    <a:spcPts val="1200"/>
                  </a:spcBef>
                  <a:buClr>
                    <a:srgbClr val="0047B9"/>
                  </a:buClr>
                  <a:buSzPct val="100000"/>
                  <a:buNone/>
                  <a:defRPr/>
                </a:pPr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8" y="2440351"/>
                <a:ext cx="4241918" cy="1536717"/>
              </a:xfrm>
              <a:prstGeom prst="rect">
                <a:avLst/>
              </a:prstGeom>
              <a:blipFill rotWithShape="0">
                <a:blip r:embed="rId6"/>
                <a:stretch>
                  <a:fillRect l="-575" t="-22222" b="-3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uppieren 160"/>
          <p:cNvGrpSpPr/>
          <p:nvPr/>
        </p:nvGrpSpPr>
        <p:grpSpPr>
          <a:xfrm rot="21332923" flipV="1">
            <a:off x="4584500" y="3214390"/>
            <a:ext cx="1350101" cy="119090"/>
            <a:chOff x="4481561" y="2468747"/>
            <a:chExt cx="1271767" cy="149495"/>
          </a:xfrm>
        </p:grpSpPr>
        <p:cxnSp>
          <p:nvCxnSpPr>
            <p:cNvPr id="110" name="Gerade Verbindung 161"/>
            <p:cNvCxnSpPr/>
            <p:nvPr/>
          </p:nvCxnSpPr>
          <p:spPr>
            <a:xfrm flipV="1">
              <a:off x="4483019" y="2534325"/>
              <a:ext cx="1270309" cy="3057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Gerade Verbindung 162"/>
            <p:cNvCxnSpPr/>
            <p:nvPr/>
          </p:nvCxnSpPr>
          <p:spPr>
            <a:xfrm rot="5400000" flipV="1">
              <a:off x="4422470" y="2556235"/>
              <a:ext cx="121098" cy="291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Gerade Verbindung 163"/>
            <p:cNvCxnSpPr/>
            <p:nvPr/>
          </p:nvCxnSpPr>
          <p:spPr>
            <a:xfrm rot="5400000" flipV="1">
              <a:off x="5689862" y="2527838"/>
              <a:ext cx="121098" cy="291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4546920" y="4772820"/>
            <a:ext cx="225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chemeClr val="bg2"/>
                </a:solidFill>
                <a:latin typeface="+mj-lt"/>
              </a:rPr>
              <a:t>Proton radiography for QA:</a:t>
            </a:r>
          </a:p>
          <a:p>
            <a:r>
              <a:rPr lang="de-DE" sz="900" dirty="0" smtClean="0">
                <a:solidFill>
                  <a:schemeClr val="bg2"/>
                </a:solidFill>
                <a:latin typeface="+mj-lt"/>
              </a:rPr>
              <a:t>Schneider et al., 2004; MedPhys </a:t>
            </a:r>
            <a:r>
              <a:rPr lang="de-DE" sz="900" b="1" dirty="0" smtClean="0">
                <a:solidFill>
                  <a:schemeClr val="bg2"/>
                </a:solidFill>
                <a:latin typeface="+mj-lt"/>
              </a:rPr>
              <a:t>22</a:t>
            </a:r>
            <a:r>
              <a:rPr lang="de-DE" sz="900" dirty="0" smtClean="0">
                <a:solidFill>
                  <a:schemeClr val="bg2"/>
                </a:solidFill>
                <a:latin typeface="+mj-lt"/>
              </a:rPr>
              <a:t>(4) &amp; </a:t>
            </a:r>
            <a:endParaRPr lang="en-US" sz="9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064409" y="4771547"/>
            <a:ext cx="257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chemeClr val="bg2"/>
                </a:solidFill>
                <a:latin typeface="+mj-lt"/>
              </a:rPr>
              <a:t>Low-dose </a:t>
            </a:r>
            <a:r>
              <a:rPr lang="de-DE" sz="900" dirty="0" err="1" smtClean="0">
                <a:solidFill>
                  <a:schemeClr val="bg2"/>
                </a:solidFill>
                <a:latin typeface="+mj-lt"/>
              </a:rPr>
              <a:t>ion</a:t>
            </a:r>
            <a:r>
              <a:rPr lang="de-DE" sz="9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900" dirty="0" err="1" smtClean="0">
                <a:solidFill>
                  <a:schemeClr val="bg2"/>
                </a:solidFill>
                <a:latin typeface="+mj-lt"/>
              </a:rPr>
              <a:t>imaging</a:t>
            </a:r>
            <a:r>
              <a:rPr lang="de-DE" sz="900" dirty="0" smtClean="0">
                <a:solidFill>
                  <a:schemeClr val="bg2"/>
                </a:solidFill>
                <a:latin typeface="+mj-lt"/>
              </a:rPr>
              <a:t>:</a:t>
            </a:r>
          </a:p>
          <a:p>
            <a:r>
              <a:rPr lang="de-DE" sz="900" dirty="0" smtClean="0">
                <a:solidFill>
                  <a:schemeClr val="bg2"/>
                </a:solidFill>
                <a:latin typeface="+mj-lt"/>
              </a:rPr>
              <a:t>Collins-</a:t>
            </a:r>
            <a:r>
              <a:rPr lang="de-DE" sz="900" dirty="0" err="1" smtClean="0">
                <a:solidFill>
                  <a:schemeClr val="bg2"/>
                </a:solidFill>
                <a:latin typeface="+mj-lt"/>
              </a:rPr>
              <a:t>Fekete</a:t>
            </a:r>
            <a:r>
              <a:rPr lang="de-DE" sz="900" dirty="0" smtClean="0">
                <a:solidFill>
                  <a:schemeClr val="bg2"/>
                </a:solidFill>
                <a:latin typeface="+mj-lt"/>
              </a:rPr>
              <a:t> et al., 2021; PMB </a:t>
            </a:r>
            <a:r>
              <a:rPr lang="de-DE" sz="900" b="1" dirty="0" smtClean="0">
                <a:solidFill>
                  <a:schemeClr val="bg2"/>
                </a:solidFill>
                <a:latin typeface="+mj-lt"/>
              </a:rPr>
              <a:t>66</a:t>
            </a:r>
            <a:r>
              <a:rPr lang="de-DE" sz="900" dirty="0" smtClean="0">
                <a:solidFill>
                  <a:schemeClr val="bg2"/>
                </a:solidFill>
                <a:latin typeface="+mj-lt"/>
              </a:rPr>
              <a:t>(105009)</a:t>
            </a:r>
            <a:endParaRPr lang="en-US" sz="9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Plus 2"/>
          <p:cNvSpPr/>
          <p:nvPr/>
        </p:nvSpPr>
        <p:spPr bwMode="auto">
          <a:xfrm>
            <a:off x="6368112" y="1769414"/>
            <a:ext cx="361278" cy="361278"/>
          </a:xfrm>
          <a:prstGeom prst="mathPlus">
            <a:avLst>
              <a:gd name="adj1" fmla="val 19993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4619996" y="4338785"/>
            <a:ext cx="4486273" cy="397612"/>
          </a:xfrm>
          <a:prstGeom prst="roundRect">
            <a:avLst>
              <a:gd name="adj" fmla="val 33248"/>
            </a:avLst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0" name="Plus 119"/>
          <p:cNvSpPr/>
          <p:nvPr/>
        </p:nvSpPr>
        <p:spPr bwMode="auto">
          <a:xfrm>
            <a:off x="4683517" y="4354799"/>
            <a:ext cx="361278" cy="361278"/>
          </a:xfrm>
          <a:prstGeom prst="mathPlus">
            <a:avLst>
              <a:gd name="adj1" fmla="val 19993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1" name="Rectangle 3"/>
          <p:cNvSpPr txBox="1">
            <a:spLocks noChangeArrowheads="1"/>
          </p:cNvSpPr>
          <p:nvPr/>
        </p:nvSpPr>
        <p:spPr>
          <a:xfrm>
            <a:off x="5054069" y="4354799"/>
            <a:ext cx="4800803" cy="1013879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Clr>
                <a:srgbClr val="0047B9"/>
              </a:buClr>
              <a:buSzPct val="10000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Simultaneous patient-positioning is feasible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08" grpId="0"/>
      <p:bldP spid="109" grpId="0"/>
      <p:bldP spid="114" grpId="0"/>
      <p:bldP spid="115" grpId="0"/>
      <p:bldP spid="3" grpId="0" animBg="1"/>
      <p:bldP spid="122" grpId="0" animBg="1"/>
      <p:bldP spid="120" grpId="0" animBg="1"/>
      <p:bldP spid="1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3"/>
          <p:cNvSpPr txBox="1">
            <a:spLocks noChangeArrowheads="1"/>
          </p:cNvSpPr>
          <p:nvPr/>
        </p:nvSpPr>
        <p:spPr>
          <a:xfrm>
            <a:off x="4860032" y="775946"/>
            <a:ext cx="5472608" cy="720080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Clr>
                <a:srgbClr val="0047B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500" b="1" dirty="0" smtClean="0">
                <a:solidFill>
                  <a:srgbClr val="000000"/>
                </a:solidFill>
              </a:rPr>
              <a:t>Bergen </a:t>
            </a:r>
            <a:r>
              <a:rPr lang="de-DE" sz="1500" b="1" dirty="0" err="1" smtClean="0">
                <a:solidFill>
                  <a:srgbClr val="000000"/>
                </a:solidFill>
              </a:rPr>
              <a:t>pCT</a:t>
            </a:r>
            <a:r>
              <a:rPr lang="de-DE" sz="1500" b="1" dirty="0" smtClean="0">
                <a:solidFill>
                  <a:srgbClr val="000000"/>
                </a:solidFill>
              </a:rPr>
              <a:t> </a:t>
            </a:r>
            <a:r>
              <a:rPr lang="de-DE" sz="1500" b="1" dirty="0" err="1" smtClean="0">
                <a:solidFill>
                  <a:srgbClr val="000000"/>
                </a:solidFill>
              </a:rPr>
              <a:t>group</a:t>
            </a:r>
            <a:r>
              <a:rPr lang="de-DE" sz="1500" b="1" dirty="0" smtClean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500" b="1" dirty="0" smtClean="0">
                <a:solidFill>
                  <a:srgbClr val="000000"/>
                </a:solidFill>
              </a:rPr>
              <a:t>2017 – 2021 </a:t>
            </a: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500" b="1" dirty="0" smtClean="0">
                <a:solidFill>
                  <a:srgbClr val="000000"/>
                </a:solidFill>
              </a:rPr>
              <a:t>building</a:t>
            </a:r>
            <a:r>
              <a:rPr lang="en-US" sz="1500" dirty="0" smtClean="0">
                <a:solidFill>
                  <a:srgbClr val="000000"/>
                </a:solidFill>
              </a:rPr>
              <a:t> single-sided detection systems</a:t>
            </a: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marL="381000" lvl="1" indent="0">
              <a:spcBef>
                <a:spcPts val="600"/>
              </a:spcBef>
              <a:buClr>
                <a:srgbClr val="0047B9"/>
              </a:buClr>
              <a:buSzPct val="100000"/>
              <a:buNone/>
              <a:defRPr/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defRPr/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</a:rPr>
              <a:t>Incredible </a:t>
            </a:r>
            <a:r>
              <a:rPr lang="en-US" sz="1500" dirty="0" smtClean="0">
                <a:solidFill>
                  <a:srgbClr val="000000"/>
                </a:solidFill>
              </a:rPr>
              <a:t>amount of 4644 MAPS chips </a:t>
            </a:r>
            <a:endParaRPr lang="de-DE" sz="15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1470"/>
            <a:ext cx="7848872" cy="369332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Ion imaging – </a:t>
            </a:r>
            <a:r>
              <a:rPr lang="en-US" sz="1800" b="0" dirty="0" smtClean="0">
                <a:solidFill>
                  <a:schemeClr val="tx1"/>
                </a:solidFill>
              </a:rPr>
              <a:t>Detection systems worldwide</a:t>
            </a:r>
            <a:endParaRPr lang="en-US" sz="1800" b="0" dirty="0">
              <a:solidFill>
                <a:schemeClr val="tx1"/>
              </a:solidFill>
            </a:endParaRPr>
          </a:p>
        </p:txBody>
      </p:sp>
      <p:grpSp>
        <p:nvGrpSpPr>
          <p:cNvPr id="76" name="Gruppieren 117"/>
          <p:cNvGrpSpPr/>
          <p:nvPr/>
        </p:nvGrpSpPr>
        <p:grpSpPr>
          <a:xfrm>
            <a:off x="1329018" y="7457457"/>
            <a:ext cx="5543870" cy="3395213"/>
            <a:chOff x="1658228" y="1287029"/>
            <a:chExt cx="5031921" cy="2924387"/>
          </a:xfrm>
          <a:scene3d>
            <a:camera prst="isometricRightUp"/>
            <a:lightRig rig="threePt" dir="t"/>
          </a:scene3d>
        </p:grpSpPr>
        <p:cxnSp>
          <p:nvCxnSpPr>
            <p:cNvPr id="77" name="Gerade Verbindung mit Pfeil 118"/>
            <p:cNvCxnSpPr/>
            <p:nvPr/>
          </p:nvCxnSpPr>
          <p:spPr bwMode="auto">
            <a:xfrm>
              <a:off x="2363062" y="2274616"/>
              <a:ext cx="111663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119"/>
            <p:cNvCxnSpPr/>
            <p:nvPr/>
          </p:nvCxnSpPr>
          <p:spPr bwMode="auto">
            <a:xfrm>
              <a:off x="6482268" y="1287029"/>
              <a:ext cx="0" cy="13244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79" name="Gruppieren 120"/>
            <p:cNvGrpSpPr/>
            <p:nvPr/>
          </p:nvGrpSpPr>
          <p:grpSpPr>
            <a:xfrm>
              <a:off x="3473506" y="1348989"/>
              <a:ext cx="3216643" cy="921845"/>
              <a:chOff x="2573678" y="2276872"/>
              <a:chExt cx="2976332" cy="921845"/>
            </a:xfrm>
          </p:grpSpPr>
          <p:sp>
            <p:nvSpPr>
              <p:cNvPr id="84" name="Freihandform 125"/>
              <p:cNvSpPr/>
              <p:nvPr/>
            </p:nvSpPr>
            <p:spPr bwMode="auto">
              <a:xfrm>
                <a:off x="2573678" y="2730186"/>
                <a:ext cx="2790410" cy="468531"/>
              </a:xfrm>
              <a:custGeom>
                <a:avLst/>
                <a:gdLst>
                  <a:gd name="connsiteX0" fmla="*/ 0 w 2474660"/>
                  <a:gd name="connsiteY0" fmla="*/ 468531 h 468531"/>
                  <a:gd name="connsiteX1" fmla="*/ 513288 w 2474660"/>
                  <a:gd name="connsiteY1" fmla="*/ 465131 h 468531"/>
                  <a:gd name="connsiteX2" fmla="*/ 666255 w 2474660"/>
                  <a:gd name="connsiteY2" fmla="*/ 465131 h 468531"/>
                  <a:gd name="connsiteX3" fmla="*/ 934796 w 2474660"/>
                  <a:gd name="connsiteY3" fmla="*/ 461732 h 468531"/>
                  <a:gd name="connsiteX4" fmla="*/ 1237330 w 2474660"/>
                  <a:gd name="connsiteY4" fmla="*/ 454934 h 468531"/>
                  <a:gd name="connsiteX5" fmla="*/ 1570457 w 2474660"/>
                  <a:gd name="connsiteY5" fmla="*/ 441337 h 468531"/>
                  <a:gd name="connsiteX6" fmla="*/ 1883189 w 2474660"/>
                  <a:gd name="connsiteY6" fmla="*/ 424340 h 468531"/>
                  <a:gd name="connsiteX7" fmla="*/ 2066748 w 2474660"/>
                  <a:gd name="connsiteY7" fmla="*/ 400546 h 468531"/>
                  <a:gd name="connsiteX8" fmla="*/ 2212916 w 2474660"/>
                  <a:gd name="connsiteY8" fmla="*/ 366553 h 468531"/>
                  <a:gd name="connsiteX9" fmla="*/ 2294499 w 2474660"/>
                  <a:gd name="connsiteY9" fmla="*/ 339359 h 468531"/>
                  <a:gd name="connsiteX10" fmla="*/ 2348887 w 2474660"/>
                  <a:gd name="connsiteY10" fmla="*/ 291769 h 468531"/>
                  <a:gd name="connsiteX11" fmla="*/ 2399876 w 2474660"/>
                  <a:gd name="connsiteY11" fmla="*/ 237381 h 468531"/>
                  <a:gd name="connsiteX12" fmla="*/ 2430469 w 2474660"/>
                  <a:gd name="connsiteY12" fmla="*/ 159198 h 468531"/>
                  <a:gd name="connsiteX13" fmla="*/ 2467861 w 2474660"/>
                  <a:gd name="connsiteY13" fmla="*/ 47023 h 468531"/>
                  <a:gd name="connsiteX14" fmla="*/ 2471260 w 2474660"/>
                  <a:gd name="connsiteY14" fmla="*/ 6232 h 468531"/>
                  <a:gd name="connsiteX15" fmla="*/ 2471260 w 2474660"/>
                  <a:gd name="connsiteY15" fmla="*/ 9631 h 4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74660" h="468531">
                    <a:moveTo>
                      <a:pt x="0" y="468531"/>
                    </a:moveTo>
                    <a:lnTo>
                      <a:pt x="513288" y="465131"/>
                    </a:lnTo>
                    <a:lnTo>
                      <a:pt x="666255" y="465131"/>
                    </a:lnTo>
                    <a:lnTo>
                      <a:pt x="934796" y="461732"/>
                    </a:lnTo>
                    <a:lnTo>
                      <a:pt x="1237330" y="454934"/>
                    </a:lnTo>
                    <a:lnTo>
                      <a:pt x="1570457" y="441337"/>
                    </a:lnTo>
                    <a:cubicBezTo>
                      <a:pt x="1678100" y="436238"/>
                      <a:pt x="1800474" y="431139"/>
                      <a:pt x="1883189" y="424340"/>
                    </a:cubicBezTo>
                    <a:cubicBezTo>
                      <a:pt x="1965904" y="417542"/>
                      <a:pt x="2011794" y="410177"/>
                      <a:pt x="2066748" y="400546"/>
                    </a:cubicBezTo>
                    <a:cubicBezTo>
                      <a:pt x="2121703" y="390915"/>
                      <a:pt x="2174958" y="376751"/>
                      <a:pt x="2212916" y="366553"/>
                    </a:cubicBezTo>
                    <a:cubicBezTo>
                      <a:pt x="2250874" y="356355"/>
                      <a:pt x="2271837" y="351823"/>
                      <a:pt x="2294499" y="339359"/>
                    </a:cubicBezTo>
                    <a:cubicBezTo>
                      <a:pt x="2317161" y="326895"/>
                      <a:pt x="2331324" y="308765"/>
                      <a:pt x="2348887" y="291769"/>
                    </a:cubicBezTo>
                    <a:cubicBezTo>
                      <a:pt x="2366450" y="274773"/>
                      <a:pt x="2386279" y="259476"/>
                      <a:pt x="2399876" y="237381"/>
                    </a:cubicBezTo>
                    <a:cubicBezTo>
                      <a:pt x="2413473" y="215286"/>
                      <a:pt x="2419138" y="190924"/>
                      <a:pt x="2430469" y="159198"/>
                    </a:cubicBezTo>
                    <a:cubicBezTo>
                      <a:pt x="2441800" y="127472"/>
                      <a:pt x="2461063" y="72517"/>
                      <a:pt x="2467861" y="47023"/>
                    </a:cubicBezTo>
                    <a:cubicBezTo>
                      <a:pt x="2474660" y="21529"/>
                      <a:pt x="2470693" y="12464"/>
                      <a:pt x="2471260" y="6232"/>
                    </a:cubicBezTo>
                    <a:cubicBezTo>
                      <a:pt x="2471827" y="0"/>
                      <a:pt x="2471543" y="4815"/>
                      <a:pt x="2471260" y="9631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de-DE">
                  <a:ea typeface="ＭＳ Ｐゴシック" charset="0"/>
                </a:endParaRPr>
              </a:p>
            </p:txBody>
          </p:sp>
          <p:cxnSp>
            <p:nvCxnSpPr>
              <p:cNvPr id="85" name="Gerade Verbindung 126"/>
              <p:cNvCxnSpPr>
                <a:stCxn id="84" idx="15"/>
              </p:cNvCxnSpPr>
              <p:nvPr/>
            </p:nvCxnSpPr>
            <p:spPr bwMode="auto">
              <a:xfrm flipV="1">
                <a:off x="5360254" y="2276872"/>
                <a:ext cx="75842" cy="46294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127"/>
              <p:cNvCxnSpPr/>
              <p:nvPr/>
            </p:nvCxnSpPr>
            <p:spPr bwMode="auto">
              <a:xfrm>
                <a:off x="5436096" y="2276872"/>
                <a:ext cx="34401" cy="77245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Gerade Verbindung 128"/>
              <p:cNvCxnSpPr/>
              <p:nvPr/>
            </p:nvCxnSpPr>
            <p:spPr bwMode="auto">
              <a:xfrm>
                <a:off x="5464600" y="3037155"/>
                <a:ext cx="85410" cy="59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0" name="Textfeld 121"/>
            <p:cNvSpPr txBox="1"/>
            <p:nvPr/>
          </p:nvSpPr>
          <p:spPr>
            <a:xfrm>
              <a:off x="1658228" y="1891026"/>
              <a:ext cx="2376264" cy="609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aseline="30000" dirty="0" smtClean="0">
                  <a:latin typeface="+mj-lt"/>
                </a:rPr>
                <a:t>   4</a:t>
              </a:r>
              <a:r>
                <a:rPr lang="de-DE" sz="2000" dirty="0" smtClean="0">
                  <a:latin typeface="+mj-lt"/>
                </a:rPr>
                <a:t>He </a:t>
              </a:r>
              <a:endParaRPr lang="de-DE" sz="2000" dirty="0">
                <a:latin typeface="+mj-lt"/>
              </a:endParaRPr>
            </a:p>
            <a:p>
              <a:r>
                <a:rPr lang="de-DE" sz="2000" dirty="0" smtClean="0">
                  <a:latin typeface="+mj-lt"/>
                </a:rPr>
                <a:t>      @ </a:t>
              </a:r>
              <a:r>
                <a:rPr lang="de-DE" sz="2000" dirty="0">
                  <a:latin typeface="+mj-lt"/>
                </a:rPr>
                <a:t>high </a:t>
              </a:r>
              <a:r>
                <a:rPr lang="de-DE" sz="2000" dirty="0" err="1">
                  <a:latin typeface="+mj-lt"/>
                </a:rPr>
                <a:t>energy</a:t>
              </a:r>
              <a:endParaRPr lang="de-DE" sz="2000" dirty="0">
                <a:latin typeface="+mj-lt"/>
              </a:endParaRPr>
            </a:p>
          </p:txBody>
        </p:sp>
        <p:grpSp>
          <p:nvGrpSpPr>
            <p:cNvPr id="81" name="Gruppieren 122"/>
            <p:cNvGrpSpPr/>
            <p:nvPr/>
          </p:nvGrpSpPr>
          <p:grpSpPr>
            <a:xfrm>
              <a:off x="5545203" y="3632688"/>
              <a:ext cx="877798" cy="578728"/>
              <a:chOff x="3185769" y="3080180"/>
              <a:chExt cx="877798" cy="578728"/>
            </a:xfrm>
          </p:grpSpPr>
          <p:sp>
            <p:nvSpPr>
              <p:cNvPr id="82" name="Textfeld 123"/>
              <p:cNvSpPr txBox="1"/>
              <p:nvPr/>
            </p:nvSpPr>
            <p:spPr>
              <a:xfrm>
                <a:off x="3843876" y="3080180"/>
                <a:ext cx="219691" cy="45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de-DE" sz="2000" dirty="0">
                  <a:latin typeface="+mj-lt"/>
                </a:endParaRPr>
              </a:p>
            </p:txBody>
          </p:sp>
          <p:sp>
            <p:nvSpPr>
              <p:cNvPr id="83" name="Textfeld 124"/>
              <p:cNvSpPr txBox="1"/>
              <p:nvPr/>
            </p:nvSpPr>
            <p:spPr>
              <a:xfrm>
                <a:off x="3185769" y="3207366"/>
                <a:ext cx="219691" cy="45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de-DE" sz="2000" dirty="0">
                  <a:latin typeface="+mj-lt"/>
                </a:endParaRPr>
              </a:p>
            </p:txBody>
          </p:sp>
        </p:grpSp>
      </p:grpSp>
      <p:grpSp>
        <p:nvGrpSpPr>
          <p:cNvPr id="88" name="Gruppieren 129"/>
          <p:cNvGrpSpPr/>
          <p:nvPr/>
        </p:nvGrpSpPr>
        <p:grpSpPr>
          <a:xfrm>
            <a:off x="6031438" y="6291647"/>
            <a:ext cx="3512666" cy="715440"/>
            <a:chOff x="4139952" y="2594931"/>
            <a:chExt cx="3119691" cy="546037"/>
          </a:xfrm>
          <a:scene3d>
            <a:camera prst="isometricRightUp"/>
            <a:lightRig rig="threePt" dir="t"/>
          </a:scene3d>
        </p:grpSpPr>
        <p:sp>
          <p:nvSpPr>
            <p:cNvPr id="89" name="Textfeld 130"/>
            <p:cNvSpPr txBox="1"/>
            <p:nvPr/>
          </p:nvSpPr>
          <p:spPr>
            <a:xfrm>
              <a:off x="4139952" y="2740858"/>
              <a:ext cx="3119691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b="1" dirty="0" err="1">
                  <a:solidFill>
                    <a:schemeClr val="accent1"/>
                  </a:solidFill>
                  <a:latin typeface="+mj-lt"/>
                </a:rPr>
                <a:t>WET</a:t>
              </a:r>
              <a:r>
                <a:rPr lang="de-DE" sz="2000" b="1" baseline="-25000" dirty="0" err="1">
                  <a:solidFill>
                    <a:schemeClr val="accent1"/>
                  </a:solidFill>
                  <a:latin typeface="+mj-lt"/>
                </a:rPr>
                <a:t>meas</a:t>
              </a:r>
              <a:r>
                <a:rPr lang="de-DE" sz="2000" b="1" baseline="-250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de-DE" sz="2000" b="1" dirty="0">
                  <a:solidFill>
                    <a:srgbClr val="0047B9"/>
                  </a:solidFill>
                  <a:latin typeface="Arial"/>
                </a:rPr>
                <a:t>= </a:t>
              </a:r>
              <a:r>
                <a:rPr lang="de-DE" sz="2000" b="1" dirty="0">
                  <a:latin typeface="Arial"/>
                </a:rPr>
                <a:t>WET</a:t>
              </a:r>
              <a:r>
                <a:rPr lang="de-DE" sz="2000" b="1" baseline="-25000" dirty="0">
                  <a:latin typeface="Arial"/>
                </a:rPr>
                <a:t>CT</a:t>
              </a:r>
              <a:endParaRPr lang="de-DE" sz="2000" b="1" baseline="-25000" dirty="0">
                <a:latin typeface="+mj-lt"/>
              </a:endParaRPr>
            </a:p>
          </p:txBody>
        </p:sp>
        <p:sp>
          <p:nvSpPr>
            <p:cNvPr id="90" name="Textfeld 131"/>
            <p:cNvSpPr txBox="1"/>
            <p:nvPr/>
          </p:nvSpPr>
          <p:spPr>
            <a:xfrm>
              <a:off x="5051496" y="2594931"/>
              <a:ext cx="286427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baseline="-25000" dirty="0">
                  <a:solidFill>
                    <a:schemeClr val="tx2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6" t="41225" r="37548" b="22102"/>
          <a:stretch/>
        </p:blipFill>
        <p:spPr>
          <a:xfrm flipH="1">
            <a:off x="5952429" y="6625882"/>
            <a:ext cx="626134" cy="950135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6" t="41225" r="37548" b="22102"/>
          <a:stretch/>
        </p:blipFill>
        <p:spPr>
          <a:xfrm flipH="1">
            <a:off x="6427801" y="6536582"/>
            <a:ext cx="674928" cy="950135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grpSp>
        <p:nvGrpSpPr>
          <p:cNvPr id="93" name="Gruppieren 132"/>
          <p:cNvGrpSpPr/>
          <p:nvPr/>
        </p:nvGrpSpPr>
        <p:grpSpPr>
          <a:xfrm>
            <a:off x="5876369" y="6372175"/>
            <a:ext cx="76487" cy="952103"/>
            <a:chOff x="6485929" y="3838567"/>
            <a:chExt cx="58376" cy="726662"/>
          </a:xfrm>
          <a:scene3d>
            <a:camera prst="isometricRightUp"/>
            <a:lightRig rig="threePt" dir="t"/>
          </a:scene3d>
        </p:grpSpPr>
        <p:cxnSp>
          <p:nvCxnSpPr>
            <p:cNvPr id="94" name="Gerade Verbindung 133"/>
            <p:cNvCxnSpPr/>
            <p:nvPr/>
          </p:nvCxnSpPr>
          <p:spPr bwMode="auto">
            <a:xfrm>
              <a:off x="6515308" y="3838567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134"/>
            <p:cNvCxnSpPr/>
            <p:nvPr/>
          </p:nvCxnSpPr>
          <p:spPr bwMode="auto">
            <a:xfrm>
              <a:off x="6515690" y="3959713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135"/>
            <p:cNvCxnSpPr/>
            <p:nvPr/>
          </p:nvCxnSpPr>
          <p:spPr bwMode="auto">
            <a:xfrm>
              <a:off x="6515308" y="4082784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136"/>
            <p:cNvCxnSpPr/>
            <p:nvPr/>
          </p:nvCxnSpPr>
          <p:spPr bwMode="auto">
            <a:xfrm>
              <a:off x="6515690" y="4203930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137"/>
            <p:cNvCxnSpPr/>
            <p:nvPr/>
          </p:nvCxnSpPr>
          <p:spPr bwMode="auto">
            <a:xfrm>
              <a:off x="6516981" y="4326727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138"/>
            <p:cNvCxnSpPr/>
            <p:nvPr/>
          </p:nvCxnSpPr>
          <p:spPr bwMode="auto">
            <a:xfrm>
              <a:off x="6517363" y="4447873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139"/>
            <p:cNvCxnSpPr/>
            <p:nvPr/>
          </p:nvCxnSpPr>
          <p:spPr>
            <a:xfrm>
              <a:off x="6486869" y="3838567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Gerade Verbindung 140"/>
            <p:cNvCxnSpPr/>
            <p:nvPr/>
          </p:nvCxnSpPr>
          <p:spPr>
            <a:xfrm>
              <a:off x="6485929" y="3957436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Gerade Verbindung 141"/>
            <p:cNvCxnSpPr/>
            <p:nvPr/>
          </p:nvCxnSpPr>
          <p:spPr>
            <a:xfrm>
              <a:off x="6486311" y="4078974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Gerade Verbindung 142"/>
            <p:cNvCxnSpPr/>
            <p:nvPr/>
          </p:nvCxnSpPr>
          <p:spPr>
            <a:xfrm>
              <a:off x="6487115" y="4202417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Gerade Verbindung 143"/>
            <p:cNvCxnSpPr/>
            <p:nvPr/>
          </p:nvCxnSpPr>
          <p:spPr>
            <a:xfrm>
              <a:off x="6488638" y="4321668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Gerade Verbindung 144"/>
            <p:cNvCxnSpPr/>
            <p:nvPr/>
          </p:nvCxnSpPr>
          <p:spPr>
            <a:xfrm>
              <a:off x="6487834" y="4446634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Rectangle 3"/>
          <p:cNvSpPr txBox="1">
            <a:spLocks noChangeArrowheads="1"/>
          </p:cNvSpPr>
          <p:nvPr/>
        </p:nvSpPr>
        <p:spPr>
          <a:xfrm>
            <a:off x="121684" y="774250"/>
            <a:ext cx="5472608" cy="720080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Clr>
                <a:srgbClr val="0047B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500" b="1" dirty="0" smtClean="0">
                <a:solidFill>
                  <a:srgbClr val="000000"/>
                </a:solidFill>
              </a:rPr>
              <a:t>US </a:t>
            </a:r>
            <a:r>
              <a:rPr lang="de-DE" sz="1500" b="1" dirty="0" err="1" smtClean="0">
                <a:solidFill>
                  <a:srgbClr val="000000"/>
                </a:solidFill>
              </a:rPr>
              <a:t>pCT</a:t>
            </a:r>
            <a:r>
              <a:rPr lang="de-DE" sz="1500" b="1" dirty="0" smtClean="0">
                <a:solidFill>
                  <a:srgbClr val="000000"/>
                </a:solidFill>
              </a:rPr>
              <a:t> </a:t>
            </a:r>
            <a:r>
              <a:rPr lang="de-DE" sz="1500" b="1" dirty="0" err="1" smtClean="0">
                <a:solidFill>
                  <a:srgbClr val="000000"/>
                </a:solidFill>
              </a:rPr>
              <a:t>group</a:t>
            </a:r>
            <a:r>
              <a:rPr lang="de-DE" sz="1500" b="1" dirty="0" smtClean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500" b="1" dirty="0" smtClean="0">
                <a:solidFill>
                  <a:srgbClr val="000000"/>
                </a:solidFill>
              </a:rPr>
              <a:t>2002 – 2016</a:t>
            </a: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500" b="1" dirty="0" smtClean="0">
                <a:solidFill>
                  <a:srgbClr val="000000"/>
                </a:solidFill>
              </a:rPr>
              <a:t>built</a:t>
            </a:r>
            <a:r>
              <a:rPr lang="en-US" sz="1500" dirty="0" smtClean="0">
                <a:solidFill>
                  <a:srgbClr val="000000"/>
                </a:solidFill>
              </a:rPr>
              <a:t> phase I &amp; II detection systems</a:t>
            </a: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marL="381000" lvl="1" indent="0">
              <a:spcBef>
                <a:spcPts val="600"/>
              </a:spcBef>
              <a:buClr>
                <a:srgbClr val="0047B9"/>
              </a:buClr>
              <a:buSzPct val="100000"/>
              <a:buNone/>
              <a:defRPr/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defRPr/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</a:rPr>
              <a:t>considered </a:t>
            </a:r>
            <a:r>
              <a:rPr lang="en-US" sz="1500" dirty="0" smtClean="0">
                <a:solidFill>
                  <a:srgbClr val="000000"/>
                </a:solidFill>
              </a:rPr>
              <a:t>to be </a:t>
            </a:r>
            <a:r>
              <a:rPr lang="en-US" sz="1500" b="1" dirty="0" smtClean="0">
                <a:solidFill>
                  <a:srgbClr val="000000"/>
                </a:solidFill>
              </a:rPr>
              <a:t>gold standard </a:t>
            </a:r>
            <a:r>
              <a:rPr lang="en-US" sz="1500" dirty="0" smtClean="0">
                <a:solidFill>
                  <a:srgbClr val="000000"/>
                </a:solidFill>
              </a:rPr>
              <a:t>system</a:t>
            </a:r>
            <a:endParaRPr lang="de-DE" sz="1500" dirty="0" smtClean="0">
              <a:solidFill>
                <a:srgbClr val="000000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814812" y="1759216"/>
            <a:ext cx="3068072" cy="2008265"/>
            <a:chOff x="518902" y="2349878"/>
            <a:chExt cx="5207514" cy="3749545"/>
          </a:xfrm>
        </p:grpSpPr>
        <p:pic>
          <p:nvPicPr>
            <p:cNvPr id="124" name="Grafik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8902" y="2349878"/>
              <a:ext cx="5207514" cy="3672408"/>
            </a:xfrm>
            <a:prstGeom prst="rect">
              <a:avLst/>
            </a:prstGeom>
          </p:spPr>
        </p:pic>
        <p:sp>
          <p:nvSpPr>
            <p:cNvPr id="126" name="Textfeld 2"/>
            <p:cNvSpPr txBox="1"/>
            <p:nvPr/>
          </p:nvSpPr>
          <p:spPr>
            <a:xfrm>
              <a:off x="518902" y="5812105"/>
              <a:ext cx="5207514" cy="28731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wrap="square" lIns="36000" tIns="0" rIns="0" bIns="0" rtlCol="0">
              <a:spAutoFit/>
            </a:bodyPr>
            <a:lstStyle/>
            <a:p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Front &amp; 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rear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trackers</a:t>
              </a:r>
              <a:r>
                <a:rPr lang="de-DE" sz="1100" b="1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(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silicon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strip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detectors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)</a:t>
              </a:r>
              <a:endParaRPr lang="de-DE" sz="11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27" name="Right Arrow 126"/>
            <p:cNvSpPr/>
            <p:nvPr/>
          </p:nvSpPr>
          <p:spPr bwMode="auto">
            <a:xfrm rot="17325688">
              <a:off x="513757" y="5052110"/>
              <a:ext cx="1221967" cy="265017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8" name="Right Arrow 127"/>
            <p:cNvSpPr/>
            <p:nvPr/>
          </p:nvSpPr>
          <p:spPr bwMode="auto">
            <a:xfrm rot="19203097">
              <a:off x="1440999" y="5052013"/>
              <a:ext cx="1910238" cy="266495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9" name="Textfeld 2"/>
            <p:cNvSpPr txBox="1"/>
            <p:nvPr/>
          </p:nvSpPr>
          <p:spPr>
            <a:xfrm>
              <a:off x="3167560" y="4916648"/>
              <a:ext cx="2506300" cy="69803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E/Range 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detector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 (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scintillator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 &amp; PMTs)</a:t>
              </a:r>
              <a:endParaRPr lang="de-DE" sz="11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30" name="Right Arrow 129"/>
            <p:cNvSpPr/>
            <p:nvPr/>
          </p:nvSpPr>
          <p:spPr bwMode="auto">
            <a:xfrm rot="18745716">
              <a:off x="4085513" y="4719754"/>
              <a:ext cx="404728" cy="238544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364088" y="1591742"/>
            <a:ext cx="3201356" cy="2261221"/>
            <a:chOff x="4272186" y="2688492"/>
            <a:chExt cx="4778674" cy="3368920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2186" y="2830414"/>
              <a:ext cx="4486447" cy="3226998"/>
            </a:xfrm>
            <a:prstGeom prst="rect">
              <a:avLst/>
            </a:prstGeom>
          </p:spPr>
        </p:pic>
        <p:sp>
          <p:nvSpPr>
            <p:cNvPr id="133" name="Textfeld 2"/>
            <p:cNvSpPr txBox="1"/>
            <p:nvPr/>
          </p:nvSpPr>
          <p:spPr>
            <a:xfrm rot="16200000">
              <a:off x="7236499" y="4158289"/>
              <a:ext cx="3284158" cy="34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latin typeface="+mj-lt"/>
                </a:rPr>
                <a:t>CAD </a:t>
              </a:r>
              <a:r>
                <a:rPr lang="de-DE" sz="900" dirty="0" err="1" smtClean="0">
                  <a:latin typeface="+mj-lt"/>
                </a:rPr>
                <a:t>model</a:t>
              </a:r>
              <a:r>
                <a:rPr lang="de-DE" sz="900" dirty="0" smtClean="0">
                  <a:latin typeface="+mj-lt"/>
                </a:rPr>
                <a:t>  </a:t>
              </a:r>
              <a:r>
                <a:rPr lang="de-DE" sz="700" dirty="0" smtClean="0">
                  <a:latin typeface="+mj-lt"/>
                </a:rPr>
                <a:t>(Alme et al 2020, Front. Phys.) </a:t>
              </a:r>
              <a:endParaRPr lang="de-DE" sz="700" dirty="0">
                <a:latin typeface="+mj-lt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6372" y="705534"/>
            <a:ext cx="1038306" cy="69944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188617" y="769860"/>
            <a:ext cx="1428854" cy="635114"/>
            <a:chOff x="2159544" y="871370"/>
            <a:chExt cx="1270121" cy="5707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556"/>
            <a:stretch/>
          </p:blipFill>
          <p:spPr>
            <a:xfrm>
              <a:off x="2159544" y="871370"/>
              <a:ext cx="775121" cy="291232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5"/>
            <a:stretch/>
          </p:blipFill>
          <p:spPr>
            <a:xfrm>
              <a:off x="2159544" y="1150926"/>
              <a:ext cx="1270121" cy="291232"/>
            </a:xfrm>
            <a:prstGeom prst="rect">
              <a:avLst/>
            </a:prstGeom>
          </p:spPr>
        </p:pic>
      </p:grp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107504" y="4477949"/>
            <a:ext cx="9346860" cy="720080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Clr>
                <a:srgbClr val="0047B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Even more groups: </a:t>
            </a:r>
            <a:r>
              <a:rPr lang="en-US" sz="1200" dirty="0" err="1" smtClean="0">
                <a:solidFill>
                  <a:srgbClr val="000000"/>
                </a:solidFill>
              </a:rPr>
              <a:t>OPTima</a:t>
            </a:r>
            <a:r>
              <a:rPr lang="en-US" sz="1200" dirty="0" smtClean="0">
                <a:solidFill>
                  <a:srgbClr val="000000"/>
                </a:solidFill>
              </a:rPr>
              <a:t> @ The Christie (UK); </a:t>
            </a:r>
            <a:r>
              <a:rPr lang="en-US" sz="1200" dirty="0" err="1" smtClean="0">
                <a:solidFill>
                  <a:srgbClr val="000000"/>
                </a:solidFill>
              </a:rPr>
              <a:t>ProtonVDA</a:t>
            </a:r>
            <a:r>
              <a:rPr lang="en-US" sz="1200" dirty="0" smtClean="0">
                <a:solidFill>
                  <a:srgbClr val="000000"/>
                </a:solidFill>
              </a:rPr>
              <a:t> company </a:t>
            </a:r>
            <a:r>
              <a:rPr lang="en-US" sz="1200" dirty="0">
                <a:solidFill>
                  <a:srgbClr val="000000"/>
                </a:solidFill>
              </a:rPr>
              <a:t>@ </a:t>
            </a:r>
            <a:r>
              <a:rPr lang="en-US" sz="1200" dirty="0" smtClean="0">
                <a:solidFill>
                  <a:srgbClr val="000000"/>
                </a:solidFill>
              </a:rPr>
              <a:t>Chicago </a:t>
            </a:r>
            <a:r>
              <a:rPr lang="en-US" sz="1200" dirty="0">
                <a:solidFill>
                  <a:srgbClr val="000000"/>
                </a:solidFill>
              </a:rPr>
              <a:t>Proton </a:t>
            </a:r>
            <a:r>
              <a:rPr lang="en-US" sz="1200" dirty="0" smtClean="0">
                <a:solidFill>
                  <a:srgbClr val="000000"/>
                </a:solidFill>
              </a:rPr>
              <a:t>Center (US)  </a:t>
            </a:r>
            <a:endParaRPr lang="de-DE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1470"/>
            <a:ext cx="7848872" cy="369332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Ion imaging – </a:t>
            </a:r>
            <a:r>
              <a:rPr lang="en-US" sz="1800" b="0" dirty="0" smtClean="0">
                <a:solidFill>
                  <a:schemeClr val="tx1"/>
                </a:solidFill>
              </a:rPr>
              <a:t>Our current detection system</a:t>
            </a:r>
            <a:endParaRPr lang="en-US" sz="1800" b="0" dirty="0">
              <a:solidFill>
                <a:schemeClr val="tx1"/>
              </a:solidFill>
            </a:endParaRPr>
          </a:p>
        </p:txBody>
      </p:sp>
      <p:grpSp>
        <p:nvGrpSpPr>
          <p:cNvPr id="76" name="Gruppieren 117"/>
          <p:cNvGrpSpPr/>
          <p:nvPr/>
        </p:nvGrpSpPr>
        <p:grpSpPr>
          <a:xfrm>
            <a:off x="1329018" y="7457457"/>
            <a:ext cx="5543870" cy="3395213"/>
            <a:chOff x="1658228" y="1287029"/>
            <a:chExt cx="5031921" cy="2924387"/>
          </a:xfrm>
          <a:scene3d>
            <a:camera prst="isometricRightUp"/>
            <a:lightRig rig="threePt" dir="t"/>
          </a:scene3d>
        </p:grpSpPr>
        <p:cxnSp>
          <p:nvCxnSpPr>
            <p:cNvPr id="77" name="Gerade Verbindung mit Pfeil 118"/>
            <p:cNvCxnSpPr/>
            <p:nvPr/>
          </p:nvCxnSpPr>
          <p:spPr bwMode="auto">
            <a:xfrm>
              <a:off x="2363062" y="2274616"/>
              <a:ext cx="111663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119"/>
            <p:cNvCxnSpPr/>
            <p:nvPr/>
          </p:nvCxnSpPr>
          <p:spPr bwMode="auto">
            <a:xfrm>
              <a:off x="6482268" y="1287029"/>
              <a:ext cx="0" cy="13244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79" name="Gruppieren 120"/>
            <p:cNvGrpSpPr/>
            <p:nvPr/>
          </p:nvGrpSpPr>
          <p:grpSpPr>
            <a:xfrm>
              <a:off x="3473506" y="1348989"/>
              <a:ext cx="3216643" cy="921845"/>
              <a:chOff x="2573678" y="2276872"/>
              <a:chExt cx="2976332" cy="921845"/>
            </a:xfrm>
          </p:grpSpPr>
          <p:sp>
            <p:nvSpPr>
              <p:cNvPr id="84" name="Freihandform 125"/>
              <p:cNvSpPr/>
              <p:nvPr/>
            </p:nvSpPr>
            <p:spPr bwMode="auto">
              <a:xfrm>
                <a:off x="2573678" y="2730186"/>
                <a:ext cx="2790410" cy="468531"/>
              </a:xfrm>
              <a:custGeom>
                <a:avLst/>
                <a:gdLst>
                  <a:gd name="connsiteX0" fmla="*/ 0 w 2474660"/>
                  <a:gd name="connsiteY0" fmla="*/ 468531 h 468531"/>
                  <a:gd name="connsiteX1" fmla="*/ 513288 w 2474660"/>
                  <a:gd name="connsiteY1" fmla="*/ 465131 h 468531"/>
                  <a:gd name="connsiteX2" fmla="*/ 666255 w 2474660"/>
                  <a:gd name="connsiteY2" fmla="*/ 465131 h 468531"/>
                  <a:gd name="connsiteX3" fmla="*/ 934796 w 2474660"/>
                  <a:gd name="connsiteY3" fmla="*/ 461732 h 468531"/>
                  <a:gd name="connsiteX4" fmla="*/ 1237330 w 2474660"/>
                  <a:gd name="connsiteY4" fmla="*/ 454934 h 468531"/>
                  <a:gd name="connsiteX5" fmla="*/ 1570457 w 2474660"/>
                  <a:gd name="connsiteY5" fmla="*/ 441337 h 468531"/>
                  <a:gd name="connsiteX6" fmla="*/ 1883189 w 2474660"/>
                  <a:gd name="connsiteY6" fmla="*/ 424340 h 468531"/>
                  <a:gd name="connsiteX7" fmla="*/ 2066748 w 2474660"/>
                  <a:gd name="connsiteY7" fmla="*/ 400546 h 468531"/>
                  <a:gd name="connsiteX8" fmla="*/ 2212916 w 2474660"/>
                  <a:gd name="connsiteY8" fmla="*/ 366553 h 468531"/>
                  <a:gd name="connsiteX9" fmla="*/ 2294499 w 2474660"/>
                  <a:gd name="connsiteY9" fmla="*/ 339359 h 468531"/>
                  <a:gd name="connsiteX10" fmla="*/ 2348887 w 2474660"/>
                  <a:gd name="connsiteY10" fmla="*/ 291769 h 468531"/>
                  <a:gd name="connsiteX11" fmla="*/ 2399876 w 2474660"/>
                  <a:gd name="connsiteY11" fmla="*/ 237381 h 468531"/>
                  <a:gd name="connsiteX12" fmla="*/ 2430469 w 2474660"/>
                  <a:gd name="connsiteY12" fmla="*/ 159198 h 468531"/>
                  <a:gd name="connsiteX13" fmla="*/ 2467861 w 2474660"/>
                  <a:gd name="connsiteY13" fmla="*/ 47023 h 468531"/>
                  <a:gd name="connsiteX14" fmla="*/ 2471260 w 2474660"/>
                  <a:gd name="connsiteY14" fmla="*/ 6232 h 468531"/>
                  <a:gd name="connsiteX15" fmla="*/ 2471260 w 2474660"/>
                  <a:gd name="connsiteY15" fmla="*/ 9631 h 4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74660" h="468531">
                    <a:moveTo>
                      <a:pt x="0" y="468531"/>
                    </a:moveTo>
                    <a:lnTo>
                      <a:pt x="513288" y="465131"/>
                    </a:lnTo>
                    <a:lnTo>
                      <a:pt x="666255" y="465131"/>
                    </a:lnTo>
                    <a:lnTo>
                      <a:pt x="934796" y="461732"/>
                    </a:lnTo>
                    <a:lnTo>
                      <a:pt x="1237330" y="454934"/>
                    </a:lnTo>
                    <a:lnTo>
                      <a:pt x="1570457" y="441337"/>
                    </a:lnTo>
                    <a:cubicBezTo>
                      <a:pt x="1678100" y="436238"/>
                      <a:pt x="1800474" y="431139"/>
                      <a:pt x="1883189" y="424340"/>
                    </a:cubicBezTo>
                    <a:cubicBezTo>
                      <a:pt x="1965904" y="417542"/>
                      <a:pt x="2011794" y="410177"/>
                      <a:pt x="2066748" y="400546"/>
                    </a:cubicBezTo>
                    <a:cubicBezTo>
                      <a:pt x="2121703" y="390915"/>
                      <a:pt x="2174958" y="376751"/>
                      <a:pt x="2212916" y="366553"/>
                    </a:cubicBezTo>
                    <a:cubicBezTo>
                      <a:pt x="2250874" y="356355"/>
                      <a:pt x="2271837" y="351823"/>
                      <a:pt x="2294499" y="339359"/>
                    </a:cubicBezTo>
                    <a:cubicBezTo>
                      <a:pt x="2317161" y="326895"/>
                      <a:pt x="2331324" y="308765"/>
                      <a:pt x="2348887" y="291769"/>
                    </a:cubicBezTo>
                    <a:cubicBezTo>
                      <a:pt x="2366450" y="274773"/>
                      <a:pt x="2386279" y="259476"/>
                      <a:pt x="2399876" y="237381"/>
                    </a:cubicBezTo>
                    <a:cubicBezTo>
                      <a:pt x="2413473" y="215286"/>
                      <a:pt x="2419138" y="190924"/>
                      <a:pt x="2430469" y="159198"/>
                    </a:cubicBezTo>
                    <a:cubicBezTo>
                      <a:pt x="2441800" y="127472"/>
                      <a:pt x="2461063" y="72517"/>
                      <a:pt x="2467861" y="47023"/>
                    </a:cubicBezTo>
                    <a:cubicBezTo>
                      <a:pt x="2474660" y="21529"/>
                      <a:pt x="2470693" y="12464"/>
                      <a:pt x="2471260" y="6232"/>
                    </a:cubicBezTo>
                    <a:cubicBezTo>
                      <a:pt x="2471827" y="0"/>
                      <a:pt x="2471543" y="4815"/>
                      <a:pt x="2471260" y="9631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de-DE">
                  <a:ea typeface="ＭＳ Ｐゴシック" charset="0"/>
                </a:endParaRPr>
              </a:p>
            </p:txBody>
          </p:sp>
          <p:cxnSp>
            <p:nvCxnSpPr>
              <p:cNvPr id="85" name="Gerade Verbindung 126"/>
              <p:cNvCxnSpPr>
                <a:stCxn id="84" idx="15"/>
              </p:cNvCxnSpPr>
              <p:nvPr/>
            </p:nvCxnSpPr>
            <p:spPr bwMode="auto">
              <a:xfrm flipV="1">
                <a:off x="5360254" y="2276872"/>
                <a:ext cx="75842" cy="46294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127"/>
              <p:cNvCxnSpPr/>
              <p:nvPr/>
            </p:nvCxnSpPr>
            <p:spPr bwMode="auto">
              <a:xfrm>
                <a:off x="5436096" y="2276872"/>
                <a:ext cx="34401" cy="77245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Gerade Verbindung 128"/>
              <p:cNvCxnSpPr/>
              <p:nvPr/>
            </p:nvCxnSpPr>
            <p:spPr bwMode="auto">
              <a:xfrm>
                <a:off x="5464600" y="3037155"/>
                <a:ext cx="85410" cy="5987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0" name="Textfeld 121"/>
            <p:cNvSpPr txBox="1"/>
            <p:nvPr/>
          </p:nvSpPr>
          <p:spPr>
            <a:xfrm>
              <a:off x="1658228" y="1891026"/>
              <a:ext cx="2376264" cy="609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aseline="30000" dirty="0" smtClean="0">
                  <a:latin typeface="+mj-lt"/>
                </a:rPr>
                <a:t>   4</a:t>
              </a:r>
              <a:r>
                <a:rPr lang="de-DE" sz="2000" dirty="0" smtClean="0">
                  <a:latin typeface="+mj-lt"/>
                </a:rPr>
                <a:t>He </a:t>
              </a:r>
              <a:endParaRPr lang="de-DE" sz="2000" dirty="0">
                <a:latin typeface="+mj-lt"/>
              </a:endParaRPr>
            </a:p>
            <a:p>
              <a:r>
                <a:rPr lang="de-DE" sz="2000" dirty="0" smtClean="0">
                  <a:latin typeface="+mj-lt"/>
                </a:rPr>
                <a:t>      @ </a:t>
              </a:r>
              <a:r>
                <a:rPr lang="de-DE" sz="2000" dirty="0">
                  <a:latin typeface="+mj-lt"/>
                </a:rPr>
                <a:t>high </a:t>
              </a:r>
              <a:r>
                <a:rPr lang="de-DE" sz="2000" dirty="0" err="1">
                  <a:latin typeface="+mj-lt"/>
                </a:rPr>
                <a:t>energy</a:t>
              </a:r>
              <a:endParaRPr lang="de-DE" sz="2000" dirty="0">
                <a:latin typeface="+mj-lt"/>
              </a:endParaRPr>
            </a:p>
          </p:txBody>
        </p:sp>
        <p:grpSp>
          <p:nvGrpSpPr>
            <p:cNvPr id="81" name="Gruppieren 122"/>
            <p:cNvGrpSpPr/>
            <p:nvPr/>
          </p:nvGrpSpPr>
          <p:grpSpPr>
            <a:xfrm>
              <a:off x="5545203" y="3632688"/>
              <a:ext cx="877798" cy="578728"/>
              <a:chOff x="3185769" y="3080180"/>
              <a:chExt cx="877798" cy="578728"/>
            </a:xfrm>
          </p:grpSpPr>
          <p:sp>
            <p:nvSpPr>
              <p:cNvPr id="82" name="Textfeld 123"/>
              <p:cNvSpPr txBox="1"/>
              <p:nvPr/>
            </p:nvSpPr>
            <p:spPr>
              <a:xfrm>
                <a:off x="3843876" y="3080180"/>
                <a:ext cx="219691" cy="45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de-DE" sz="2000" dirty="0">
                  <a:latin typeface="+mj-lt"/>
                </a:endParaRPr>
              </a:p>
            </p:txBody>
          </p:sp>
          <p:sp>
            <p:nvSpPr>
              <p:cNvPr id="83" name="Textfeld 124"/>
              <p:cNvSpPr txBox="1"/>
              <p:nvPr/>
            </p:nvSpPr>
            <p:spPr>
              <a:xfrm>
                <a:off x="3185769" y="3207366"/>
                <a:ext cx="219691" cy="45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de-DE" sz="2000" dirty="0">
                  <a:latin typeface="+mj-lt"/>
                </a:endParaRPr>
              </a:p>
            </p:txBody>
          </p:sp>
        </p:grpSp>
      </p:grpSp>
      <p:grpSp>
        <p:nvGrpSpPr>
          <p:cNvPr id="88" name="Gruppieren 129"/>
          <p:cNvGrpSpPr/>
          <p:nvPr/>
        </p:nvGrpSpPr>
        <p:grpSpPr>
          <a:xfrm>
            <a:off x="6031438" y="6291647"/>
            <a:ext cx="3512666" cy="715440"/>
            <a:chOff x="4139952" y="2594931"/>
            <a:chExt cx="3119691" cy="546037"/>
          </a:xfrm>
          <a:scene3d>
            <a:camera prst="isometricRightUp"/>
            <a:lightRig rig="threePt" dir="t"/>
          </a:scene3d>
        </p:grpSpPr>
        <p:sp>
          <p:nvSpPr>
            <p:cNvPr id="89" name="Textfeld 130"/>
            <p:cNvSpPr txBox="1"/>
            <p:nvPr/>
          </p:nvSpPr>
          <p:spPr>
            <a:xfrm>
              <a:off x="4139952" y="2740858"/>
              <a:ext cx="3119691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b="1" dirty="0" err="1">
                  <a:solidFill>
                    <a:schemeClr val="accent1"/>
                  </a:solidFill>
                  <a:latin typeface="+mj-lt"/>
                </a:rPr>
                <a:t>WET</a:t>
              </a:r>
              <a:r>
                <a:rPr lang="de-DE" sz="2000" b="1" baseline="-25000" dirty="0" err="1">
                  <a:solidFill>
                    <a:schemeClr val="accent1"/>
                  </a:solidFill>
                  <a:latin typeface="+mj-lt"/>
                </a:rPr>
                <a:t>meas</a:t>
              </a:r>
              <a:r>
                <a:rPr lang="de-DE" sz="2000" b="1" baseline="-250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de-DE" sz="2000" b="1" dirty="0">
                  <a:solidFill>
                    <a:srgbClr val="0047B9"/>
                  </a:solidFill>
                  <a:latin typeface="Arial"/>
                </a:rPr>
                <a:t>= </a:t>
              </a:r>
              <a:r>
                <a:rPr lang="de-DE" sz="2000" b="1" dirty="0">
                  <a:latin typeface="Arial"/>
                </a:rPr>
                <a:t>WET</a:t>
              </a:r>
              <a:r>
                <a:rPr lang="de-DE" sz="2000" b="1" baseline="-25000" dirty="0">
                  <a:latin typeface="Arial"/>
                </a:rPr>
                <a:t>CT</a:t>
              </a:r>
              <a:endParaRPr lang="de-DE" sz="2000" b="1" baseline="-25000" dirty="0">
                <a:latin typeface="+mj-lt"/>
              </a:endParaRPr>
            </a:p>
          </p:txBody>
        </p:sp>
        <p:sp>
          <p:nvSpPr>
            <p:cNvPr id="90" name="Textfeld 131"/>
            <p:cNvSpPr txBox="1"/>
            <p:nvPr/>
          </p:nvSpPr>
          <p:spPr>
            <a:xfrm>
              <a:off x="5051496" y="2594931"/>
              <a:ext cx="286427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baseline="-25000" dirty="0">
                  <a:solidFill>
                    <a:schemeClr val="tx2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6" t="41225" r="37548" b="22102"/>
          <a:stretch/>
        </p:blipFill>
        <p:spPr>
          <a:xfrm flipH="1">
            <a:off x="5952429" y="6625882"/>
            <a:ext cx="626134" cy="950135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6" t="41225" r="37548" b="22102"/>
          <a:stretch/>
        </p:blipFill>
        <p:spPr>
          <a:xfrm flipH="1">
            <a:off x="6427801" y="6536582"/>
            <a:ext cx="674928" cy="950135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grpSp>
        <p:nvGrpSpPr>
          <p:cNvPr id="93" name="Gruppieren 132"/>
          <p:cNvGrpSpPr/>
          <p:nvPr/>
        </p:nvGrpSpPr>
        <p:grpSpPr>
          <a:xfrm>
            <a:off x="5876369" y="6372175"/>
            <a:ext cx="76487" cy="952103"/>
            <a:chOff x="6485929" y="3838567"/>
            <a:chExt cx="58376" cy="726662"/>
          </a:xfrm>
          <a:scene3d>
            <a:camera prst="isometricRightUp"/>
            <a:lightRig rig="threePt" dir="t"/>
          </a:scene3d>
        </p:grpSpPr>
        <p:cxnSp>
          <p:nvCxnSpPr>
            <p:cNvPr id="94" name="Gerade Verbindung 133"/>
            <p:cNvCxnSpPr/>
            <p:nvPr/>
          </p:nvCxnSpPr>
          <p:spPr bwMode="auto">
            <a:xfrm>
              <a:off x="6515308" y="3838567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134"/>
            <p:cNvCxnSpPr/>
            <p:nvPr/>
          </p:nvCxnSpPr>
          <p:spPr bwMode="auto">
            <a:xfrm>
              <a:off x="6515690" y="3959713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135"/>
            <p:cNvCxnSpPr/>
            <p:nvPr/>
          </p:nvCxnSpPr>
          <p:spPr bwMode="auto">
            <a:xfrm>
              <a:off x="6515308" y="4082784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136"/>
            <p:cNvCxnSpPr/>
            <p:nvPr/>
          </p:nvCxnSpPr>
          <p:spPr bwMode="auto">
            <a:xfrm>
              <a:off x="6515690" y="4203930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137"/>
            <p:cNvCxnSpPr/>
            <p:nvPr/>
          </p:nvCxnSpPr>
          <p:spPr bwMode="auto">
            <a:xfrm>
              <a:off x="6516981" y="4326727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138"/>
            <p:cNvCxnSpPr/>
            <p:nvPr/>
          </p:nvCxnSpPr>
          <p:spPr bwMode="auto">
            <a:xfrm>
              <a:off x="6517363" y="4447873"/>
              <a:ext cx="0" cy="1173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139"/>
            <p:cNvCxnSpPr/>
            <p:nvPr/>
          </p:nvCxnSpPr>
          <p:spPr>
            <a:xfrm>
              <a:off x="6486869" y="3838567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Gerade Verbindung 140"/>
            <p:cNvCxnSpPr/>
            <p:nvPr/>
          </p:nvCxnSpPr>
          <p:spPr>
            <a:xfrm>
              <a:off x="6485929" y="3957436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Gerade Verbindung 141"/>
            <p:cNvCxnSpPr/>
            <p:nvPr/>
          </p:nvCxnSpPr>
          <p:spPr>
            <a:xfrm>
              <a:off x="6486311" y="4078974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Gerade Verbindung 142"/>
            <p:cNvCxnSpPr/>
            <p:nvPr/>
          </p:nvCxnSpPr>
          <p:spPr>
            <a:xfrm>
              <a:off x="6487115" y="4202417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Gerade Verbindung 143"/>
            <p:cNvCxnSpPr/>
            <p:nvPr/>
          </p:nvCxnSpPr>
          <p:spPr>
            <a:xfrm>
              <a:off x="6488638" y="4321668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Gerade Verbindung 144"/>
            <p:cNvCxnSpPr/>
            <p:nvPr/>
          </p:nvCxnSpPr>
          <p:spPr>
            <a:xfrm>
              <a:off x="6487834" y="4446634"/>
              <a:ext cx="556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Rectangle 3"/>
          <p:cNvSpPr txBox="1">
            <a:spLocks noChangeArrowheads="1"/>
          </p:cNvSpPr>
          <p:nvPr/>
        </p:nvSpPr>
        <p:spPr>
          <a:xfrm>
            <a:off x="121684" y="774250"/>
            <a:ext cx="5472608" cy="720080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Clr>
                <a:srgbClr val="0047B9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chemeClr val="tx1"/>
                </a:solidFill>
              </a:rPr>
              <a:t>α</a:t>
            </a:r>
            <a:r>
              <a:rPr lang="en-US" sz="1600" b="1" dirty="0" smtClean="0">
                <a:solidFill>
                  <a:schemeClr val="tx1"/>
                </a:solidFill>
              </a:rPr>
              <a:t>Rad at HIT/DKFZ/UKHD</a:t>
            </a: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2016 – now</a:t>
            </a: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Compact and </a:t>
            </a:r>
            <a:r>
              <a:rPr lang="en-US" sz="1600" b="1" dirty="0" smtClean="0">
                <a:solidFill>
                  <a:schemeClr val="tx1"/>
                </a:solidFill>
              </a:rPr>
              <a:t>very thin </a:t>
            </a: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5465" y="1681742"/>
            <a:ext cx="3032808" cy="3084633"/>
          </a:xfrm>
          <a:prstGeom prst="rect">
            <a:avLst/>
          </a:prstGeom>
        </p:spPr>
      </p:pic>
      <p:sp>
        <p:nvSpPr>
          <p:cNvPr id="51" name="Rectangle 3"/>
          <p:cNvSpPr txBox="1">
            <a:spLocks noChangeArrowheads="1"/>
          </p:cNvSpPr>
          <p:nvPr/>
        </p:nvSpPr>
        <p:spPr>
          <a:xfrm>
            <a:off x="4716016" y="769860"/>
            <a:ext cx="5472608" cy="720080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Clr>
                <a:srgbClr val="0047B9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1500" b="1" dirty="0" smtClean="0">
                <a:solidFill>
                  <a:srgbClr val="000000"/>
                </a:solidFill>
              </a:rPr>
              <a:t>US </a:t>
            </a:r>
            <a:r>
              <a:rPr lang="de-DE" sz="1500" b="1" dirty="0" err="1" smtClean="0">
                <a:solidFill>
                  <a:srgbClr val="000000"/>
                </a:solidFill>
              </a:rPr>
              <a:t>pCT</a:t>
            </a:r>
            <a:r>
              <a:rPr lang="de-DE" sz="1500" b="1" dirty="0" smtClean="0">
                <a:solidFill>
                  <a:srgbClr val="000000"/>
                </a:solidFill>
              </a:rPr>
              <a:t> </a:t>
            </a:r>
            <a:r>
              <a:rPr lang="de-DE" sz="1500" b="1" dirty="0" err="1" smtClean="0">
                <a:solidFill>
                  <a:srgbClr val="000000"/>
                </a:solidFill>
              </a:rPr>
              <a:t>group</a:t>
            </a:r>
            <a:r>
              <a:rPr lang="de-DE" sz="1500" b="1" dirty="0" smtClean="0">
                <a:solidFill>
                  <a:srgbClr val="000000"/>
                </a:solidFill>
              </a:rPr>
              <a:t>:</a:t>
            </a:r>
            <a:endParaRPr lang="en-US" sz="15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marL="381000" lvl="1" indent="0">
              <a:spcBef>
                <a:spcPts val="600"/>
              </a:spcBef>
              <a:buClr>
                <a:srgbClr val="0047B9"/>
              </a:buClr>
              <a:buSzPct val="100000"/>
              <a:buNone/>
              <a:defRPr/>
            </a:pPr>
            <a:endParaRPr lang="en-US" sz="150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buClr>
                <a:srgbClr val="0047B9"/>
              </a:buClr>
              <a:buSzPct val="100000"/>
              <a:defRPr/>
            </a:pPr>
            <a:endParaRPr lang="en-US" sz="1500" dirty="0" smtClean="0">
              <a:solidFill>
                <a:srgbClr val="00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860032" y="1696027"/>
            <a:ext cx="3862547" cy="2528304"/>
            <a:chOff x="518902" y="2349878"/>
            <a:chExt cx="5207514" cy="3749545"/>
          </a:xfrm>
        </p:grpSpPr>
        <p:pic>
          <p:nvPicPr>
            <p:cNvPr id="53" name="Grafik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8902" y="2349878"/>
              <a:ext cx="5207514" cy="3672408"/>
            </a:xfrm>
            <a:prstGeom prst="rect">
              <a:avLst/>
            </a:prstGeom>
          </p:spPr>
        </p:pic>
        <p:sp>
          <p:nvSpPr>
            <p:cNvPr id="54" name="Textfeld 2"/>
            <p:cNvSpPr txBox="1"/>
            <p:nvPr/>
          </p:nvSpPr>
          <p:spPr>
            <a:xfrm>
              <a:off x="518902" y="5812105"/>
              <a:ext cx="5207514" cy="28731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wrap="square" lIns="36000" tIns="0" rIns="0" bIns="0" rtlCol="0">
              <a:spAutoFit/>
            </a:bodyPr>
            <a:lstStyle/>
            <a:p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Front &amp; 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rear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trackers</a:t>
              </a:r>
              <a:r>
                <a:rPr lang="de-DE" sz="1100" b="1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(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silicon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strip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detectors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)</a:t>
              </a:r>
              <a:endParaRPr lang="de-DE" sz="11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55" name="Right Arrow 54"/>
            <p:cNvSpPr/>
            <p:nvPr/>
          </p:nvSpPr>
          <p:spPr bwMode="auto">
            <a:xfrm rot="17325688">
              <a:off x="513757" y="5052110"/>
              <a:ext cx="1221967" cy="265017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 rot="19203097">
              <a:off x="1440999" y="5052013"/>
              <a:ext cx="1910238" cy="266495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7" name="Textfeld 2"/>
            <p:cNvSpPr txBox="1"/>
            <p:nvPr/>
          </p:nvSpPr>
          <p:spPr>
            <a:xfrm>
              <a:off x="3167560" y="4916648"/>
              <a:ext cx="2506300" cy="69803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E/Range 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detector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 (</a:t>
              </a:r>
              <a:r>
                <a:rPr lang="de-DE" sz="1100" b="1" dirty="0" err="1" smtClean="0">
                  <a:solidFill>
                    <a:schemeClr val="bg2"/>
                  </a:solidFill>
                  <a:latin typeface="+mj-lt"/>
                </a:rPr>
                <a:t>scintillator</a:t>
              </a:r>
              <a:r>
                <a:rPr lang="de-DE" sz="1100" b="1" dirty="0" smtClean="0">
                  <a:solidFill>
                    <a:schemeClr val="bg2"/>
                  </a:solidFill>
                  <a:latin typeface="+mj-lt"/>
                </a:rPr>
                <a:t> &amp; PMTs)</a:t>
              </a:r>
              <a:endParaRPr lang="de-DE" sz="11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58" name="Right Arrow 57"/>
            <p:cNvSpPr/>
            <p:nvPr/>
          </p:nvSpPr>
          <p:spPr bwMode="auto">
            <a:xfrm rot="18745716">
              <a:off x="4085513" y="4719754"/>
              <a:ext cx="404728" cy="238544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15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75" y="768936"/>
            <a:ext cx="6445062" cy="18260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819449" y="1242858"/>
            <a:ext cx="278160" cy="37807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ea typeface="ＭＳ Ｐゴシック" charset="0"/>
            </a:endParaRPr>
          </a:p>
        </p:txBody>
      </p:sp>
      <p:grpSp>
        <p:nvGrpSpPr>
          <p:cNvPr id="17" name="TimepixPhoto"/>
          <p:cNvGrpSpPr/>
          <p:nvPr/>
        </p:nvGrpSpPr>
        <p:grpSpPr>
          <a:xfrm>
            <a:off x="148734" y="2642045"/>
            <a:ext cx="1659909" cy="2018901"/>
            <a:chOff x="15701448" y="16723743"/>
            <a:chExt cx="4335086" cy="4814535"/>
          </a:xfrm>
        </p:grpSpPr>
        <p:pic>
          <p:nvPicPr>
            <p:cNvPr id="18" name="Grafik 9" descr="DSC_0069.JPG"/>
            <p:cNvPicPr>
              <a:picLocks noChangeAspect="1"/>
            </p:cNvPicPr>
            <p:nvPr/>
          </p:nvPicPr>
          <p:blipFill>
            <a:blip r:embed="rId4" cstate="print">
              <a:lum bright="10000"/>
            </a:blip>
            <a:srcRect t="14" r="26416" b="3858"/>
            <a:stretch>
              <a:fillRect/>
            </a:stretch>
          </p:blipFill>
          <p:spPr>
            <a:xfrm rot="16200000">
              <a:off x="15550591" y="17033221"/>
              <a:ext cx="4795422" cy="4176465"/>
            </a:xfrm>
            <a:prstGeom prst="rect">
              <a:avLst/>
            </a:prstGeom>
          </p:spPr>
        </p:pic>
        <p:cxnSp>
          <p:nvCxnSpPr>
            <p:cNvPr id="19" name="Gerade Verbindung mit Pfeil 10"/>
            <p:cNvCxnSpPr/>
            <p:nvPr/>
          </p:nvCxnSpPr>
          <p:spPr>
            <a:xfrm>
              <a:off x="17372235" y="17548929"/>
              <a:ext cx="1368152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1"/>
            <p:cNvCxnSpPr/>
            <p:nvPr/>
          </p:nvCxnSpPr>
          <p:spPr>
            <a:xfrm flipV="1">
              <a:off x="17651564" y="19923911"/>
              <a:ext cx="1088820" cy="70394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13"/>
            <p:cNvSpPr txBox="1"/>
            <p:nvPr/>
          </p:nvSpPr>
          <p:spPr>
            <a:xfrm>
              <a:off x="15701448" y="16992894"/>
              <a:ext cx="2517755" cy="159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50" dirty="0">
                  <a:latin typeface="Arial" pitchFamily="34" charset="0"/>
                  <a:cs typeface="Arial" pitchFamily="34" charset="0"/>
                </a:rPr>
                <a:t>sensitive </a:t>
              </a:r>
            </a:p>
            <a:p>
              <a:r>
                <a:rPr lang="de-DE" sz="1450" dirty="0">
                  <a:latin typeface="Arial" pitchFamily="34" charset="0"/>
                  <a:cs typeface="Arial" pitchFamily="34" charset="0"/>
                </a:rPr>
                <a:t>Si-layer+</a:t>
              </a:r>
            </a:p>
            <a:p>
              <a:r>
                <a:rPr lang="de-DE" sz="1450" dirty="0">
                  <a:latin typeface="Arial" pitchFamily="34" charset="0"/>
                  <a:cs typeface="Arial" pitchFamily="34" charset="0"/>
                </a:rPr>
                <a:t>TPX chip</a:t>
              </a:r>
            </a:p>
          </p:txBody>
        </p:sp>
        <p:sp>
          <p:nvSpPr>
            <p:cNvPr id="22" name="Textfeld 14"/>
            <p:cNvSpPr txBox="1"/>
            <p:nvPr/>
          </p:nvSpPr>
          <p:spPr>
            <a:xfrm>
              <a:off x="15733106" y="20413333"/>
              <a:ext cx="2523151" cy="1124945"/>
            </a:xfrm>
            <a:prstGeom prst="rect">
              <a:avLst/>
            </a:prstGeom>
            <a:solidFill>
              <a:schemeClr val="bg2">
                <a:alpha val="3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450" dirty="0" err="1">
                  <a:latin typeface="Arial" pitchFamily="34" charset="0"/>
                  <a:cs typeface="Arial" pitchFamily="34" charset="0"/>
                </a:rPr>
                <a:t>read</a:t>
              </a:r>
              <a:r>
                <a:rPr lang="de-DE" sz="1450" dirty="0">
                  <a:latin typeface="Arial" pitchFamily="34" charset="0"/>
                  <a:cs typeface="Arial" pitchFamily="34" charset="0"/>
                </a:rPr>
                <a:t>-out </a:t>
              </a:r>
              <a:r>
                <a:rPr lang="de-DE" sz="1450" dirty="0" err="1">
                  <a:latin typeface="Arial" pitchFamily="34" charset="0"/>
                  <a:cs typeface="Arial" pitchFamily="34" charset="0"/>
                </a:rPr>
                <a:t>interface</a:t>
              </a:r>
              <a:endParaRPr lang="de-DE" sz="145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3037802" y="5400609"/>
            <a:ext cx="2100492" cy="58620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>
              <a:ea typeface="ＭＳ Ｐゴシック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195736" y="2839724"/>
            <a:ext cx="1964320" cy="1776509"/>
            <a:chOff x="2195736" y="2787774"/>
            <a:chExt cx="1964320" cy="1776509"/>
          </a:xfrm>
        </p:grpSpPr>
        <p:sp>
          <p:nvSpPr>
            <p:cNvPr id="40" name="TextBox 39"/>
            <p:cNvSpPr txBox="1"/>
            <p:nvPr/>
          </p:nvSpPr>
          <p:spPr>
            <a:xfrm>
              <a:off x="2361372" y="4223674"/>
              <a:ext cx="1726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latin typeface="+mj-lt"/>
                </a:rPr>
                <a:t>Position + time</a:t>
              </a:r>
              <a:endParaRPr lang="en-US" sz="1600" b="1" dirty="0">
                <a:latin typeface="+mj-lt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195736" y="2787774"/>
              <a:ext cx="1964320" cy="1776509"/>
              <a:chOff x="2195736" y="2787774"/>
              <a:chExt cx="1964320" cy="177650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195736" y="2787774"/>
                <a:ext cx="1964320" cy="1776509"/>
                <a:chOff x="2839582" y="3734115"/>
                <a:chExt cx="2808249" cy="2539749"/>
              </a:xfrm>
            </p:grpSpPr>
            <p:pic>
              <p:nvPicPr>
                <p:cNvPr id="29" name="ToA_ExFrame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582" y="3799634"/>
                  <a:ext cx="2808249" cy="2050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Rectangle 29"/>
                <p:cNvSpPr/>
                <p:nvPr/>
              </p:nvSpPr>
              <p:spPr bwMode="auto">
                <a:xfrm>
                  <a:off x="2897430" y="3734115"/>
                  <a:ext cx="278160" cy="378072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 bwMode="auto">
                <a:xfrm>
                  <a:off x="2858632" y="3799591"/>
                  <a:ext cx="2785465" cy="2474273"/>
                </a:xfrm>
                <a:prstGeom prst="roundRect">
                  <a:avLst/>
                </a:prstGeom>
                <a:noFill/>
                <a:ln w="571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>
                    <a:ea typeface="ＭＳ Ｐゴシック" charset="0"/>
                  </a:endParaRP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 bwMode="auto">
              <a:xfrm>
                <a:off x="2577533" y="2883944"/>
                <a:ext cx="1058965" cy="72114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hangingPunct="0"/>
                <a:endParaRPr lang="en-US">
                  <a:ea typeface="ＭＳ Ｐゴシック" charset="0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5652120" y="5756290"/>
            <a:ext cx="378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j-lt"/>
              </a:rPr>
              <a:t>MLP:Schulte et al., 2008, Med.Phys. </a:t>
            </a:r>
            <a:r>
              <a:rPr lang="de-DE" sz="1400" b="1" dirty="0">
                <a:latin typeface="+mj-lt"/>
              </a:rPr>
              <a:t>35</a:t>
            </a:r>
            <a:r>
              <a:rPr lang="de-DE" sz="1400" dirty="0">
                <a:latin typeface="+mj-lt"/>
              </a:rPr>
              <a:t>(11)</a:t>
            </a:r>
          </a:p>
          <a:p>
            <a:r>
              <a:rPr lang="de-DE" sz="1400" dirty="0">
                <a:latin typeface="+mj-lt"/>
              </a:rPr>
              <a:t>Collins-Fekete et al., 2015, PMB </a:t>
            </a:r>
            <a:r>
              <a:rPr lang="de-DE" sz="1400" b="1" dirty="0">
                <a:latin typeface="+mj-lt"/>
              </a:rPr>
              <a:t>60</a:t>
            </a:r>
            <a:r>
              <a:rPr lang="de-DE" sz="1400" dirty="0">
                <a:latin typeface="+mj-lt"/>
              </a:rPr>
              <a:t>(13)</a:t>
            </a:r>
            <a:endParaRPr lang="en-US" sz="1400" dirty="0">
              <a:latin typeface="+mj-lt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92" b="89868" l="9915" r="94017">
                        <a14:foregroundMark x1="44274" y1="49339" x2="48205" y2="33040"/>
                        <a14:foregroundMark x1="57094" y1="51101" x2="61368" y2="30396"/>
                        <a14:foregroundMark x1="10769" y1="57269" x2="81368" y2="56828"/>
                        <a14:foregroundMark x1="75385" y1="55947" x2="79145" y2="49780"/>
                        <a14:foregroundMark x1="80000" y1="39648" x2="81709" y2="23348"/>
                        <a14:foregroundMark x1="81197" y1="62115" x2="81538" y2="72247"/>
                        <a14:foregroundMark x1="81538" y1="71806" x2="84103" y2="74449"/>
                        <a14:foregroundMark x1="67350" y1="53304" x2="67692" y2="46256"/>
                        <a14:foregroundMark x1="67521" y1="44493" x2="69060" y2="35683"/>
                        <a14:foregroundMark x1="69231" y1="33921" x2="71624" y2="25551"/>
                        <a14:foregroundMark x1="71624" y1="25551" x2="75726" y2="19383"/>
                        <a14:foregroundMark x1="75726" y1="19383" x2="81538" y2="15859"/>
                        <a14:foregroundMark x1="81368" y1="16300" x2="85812" y2="18943"/>
                        <a14:foregroundMark x1="86154" y1="19383" x2="89915" y2="26432"/>
                        <a14:foregroundMark x1="90427" y1="26432" x2="92991" y2="36564"/>
                        <a14:foregroundMark x1="93333" y1="38767" x2="94017" y2="53304"/>
                        <a14:foregroundMark x1="93504" y1="57709" x2="92479" y2="66520"/>
                        <a14:foregroundMark x1="92308" y1="67401" x2="90085" y2="75330"/>
                        <a14:foregroundMark x1="90085" y1="75330" x2="86325" y2="81498"/>
                        <a14:foregroundMark x1="86325" y1="81498" x2="81880" y2="85463"/>
                        <a14:foregroundMark x1="80171" y1="84581" x2="76581" y2="83260"/>
                        <a14:foregroundMark x1="76581" y1="83260" x2="73675" y2="79295"/>
                        <a14:foregroundMark x1="72821" y1="78414" x2="70256" y2="71806"/>
                        <a14:foregroundMark x1="69744" y1="70925" x2="67863" y2="59912"/>
                        <a14:foregroundMark x1="67863" y1="59912" x2="67350" y2="53304"/>
                        <a14:foregroundMark x1="18120" y1="64758" x2="66838" y2="65639"/>
                        <a14:foregroundMark x1="18462" y1="61674" x2="66496" y2="62996"/>
                        <a14:foregroundMark x1="18291" y1="68722" x2="67350" y2="67841"/>
                        <a14:foregroundMark x1="78632" y1="50661" x2="80000" y2="41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19" y="1481789"/>
            <a:ext cx="1533437" cy="595026"/>
          </a:xfrm>
          <a:prstGeom prst="rect">
            <a:avLst/>
          </a:prstGeom>
        </p:spPr>
      </p:pic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683568" y="51470"/>
            <a:ext cx="7848872" cy="369332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Detection system – </a:t>
            </a:r>
            <a:r>
              <a:rPr lang="en-US" sz="1800" b="0" dirty="0">
                <a:solidFill>
                  <a:schemeClr val="tx1"/>
                </a:solidFill>
              </a:rPr>
              <a:t>based on silicon pixel detectors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923216" y="1107270"/>
            <a:ext cx="639984" cy="1496487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ea typeface="ＭＳ Ｐゴシック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6975501" y="1121198"/>
            <a:ext cx="185733" cy="1476101"/>
          </a:xfrm>
          <a:prstGeom prst="roundRect">
            <a:avLst/>
          </a:prstGeom>
          <a:noFill/>
          <a:ln w="444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ea typeface="ＭＳ Ｐゴシック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205645" y="1123134"/>
            <a:ext cx="390691" cy="1474166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ea typeface="ＭＳ Ｐゴシック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441450" y="1114251"/>
            <a:ext cx="617595" cy="1474256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ea typeface="ＭＳ Ｐゴシック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289808" y="2867856"/>
            <a:ext cx="2442432" cy="1776541"/>
            <a:chOff x="4309912" y="2806790"/>
            <a:chExt cx="2442432" cy="1776541"/>
          </a:xfrm>
        </p:grpSpPr>
        <p:grpSp>
          <p:nvGrpSpPr>
            <p:cNvPr id="24" name="ToT_ExFrame"/>
            <p:cNvGrpSpPr/>
            <p:nvPr/>
          </p:nvGrpSpPr>
          <p:grpSpPr>
            <a:xfrm>
              <a:off x="4460877" y="2821708"/>
              <a:ext cx="2020066" cy="1541854"/>
              <a:chOff x="5686841" y="3688268"/>
              <a:chExt cx="2773591" cy="2116996"/>
            </a:xfrm>
          </p:grpSpPr>
          <p:pic>
            <p:nvPicPr>
              <p:cNvPr id="25" name="ToT_ExFrame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6841" y="3729762"/>
                <a:ext cx="2773591" cy="2075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 bwMode="auto">
              <a:xfrm>
                <a:off x="5836102" y="3688268"/>
                <a:ext cx="278160" cy="315359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32" name="Rounded Rectangle 31"/>
            <p:cNvSpPr/>
            <p:nvPr/>
          </p:nvSpPr>
          <p:spPr bwMode="auto">
            <a:xfrm>
              <a:off x="4365949" y="2806790"/>
              <a:ext cx="2386395" cy="1776541"/>
            </a:xfrm>
            <a:prstGeom prst="roundRect">
              <a:avLst/>
            </a:pr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ea typeface="ＭＳ Ｐゴシック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09912" y="4230325"/>
              <a:ext cx="24128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latin typeface="+mj-lt"/>
                </a:rPr>
                <a:t>Position + </a:t>
              </a:r>
              <a:r>
                <a:rPr lang="de-DE" sz="1600" b="1" dirty="0" err="1">
                  <a:latin typeface="+mj-lt"/>
                </a:rPr>
                <a:t>d</a:t>
              </a:r>
              <a:r>
                <a:rPr lang="de-DE" sz="1600" b="1" i="1" dirty="0" err="1">
                  <a:latin typeface="+mj-lt"/>
                </a:rPr>
                <a:t>E</a:t>
              </a:r>
              <a:r>
                <a:rPr lang="de-DE" sz="1600" b="1" i="1" dirty="0">
                  <a:latin typeface="+mj-lt"/>
                </a:rPr>
                <a:t> + </a:t>
              </a:r>
              <a:r>
                <a:rPr lang="de-DE" sz="1600" b="1" dirty="0">
                  <a:latin typeface="+mj-lt"/>
                </a:rPr>
                <a:t>ion ID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4867105" y="2853718"/>
              <a:ext cx="1058965" cy="1003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>
                <a:ea typeface="ＭＳ Ｐゴシック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95736" y="1833330"/>
            <a:ext cx="3466159" cy="274283"/>
            <a:chOff x="2133600" y="2481650"/>
            <a:chExt cx="4323328" cy="274283"/>
          </a:xfrm>
        </p:grpSpPr>
        <p:sp>
          <p:nvSpPr>
            <p:cNvPr id="48" name="Freeform 47"/>
            <p:cNvSpPr/>
            <p:nvPr/>
          </p:nvSpPr>
          <p:spPr bwMode="auto">
            <a:xfrm flipV="1">
              <a:off x="2133600" y="2481650"/>
              <a:ext cx="3771900" cy="274283"/>
            </a:xfrm>
            <a:custGeom>
              <a:avLst/>
              <a:gdLst>
                <a:gd name="connsiteX0" fmla="*/ 0 w 3992158"/>
                <a:gd name="connsiteY0" fmla="*/ 269702 h 274597"/>
                <a:gd name="connsiteX1" fmla="*/ 76200 w 3992158"/>
                <a:gd name="connsiteY1" fmla="*/ 245889 h 274597"/>
                <a:gd name="connsiteX2" fmla="*/ 114300 w 3992158"/>
                <a:gd name="connsiteY2" fmla="*/ 274464 h 274597"/>
                <a:gd name="connsiteX3" fmla="*/ 166688 w 3992158"/>
                <a:gd name="connsiteY3" fmla="*/ 231602 h 274597"/>
                <a:gd name="connsiteX4" fmla="*/ 257175 w 3992158"/>
                <a:gd name="connsiteY4" fmla="*/ 207789 h 274597"/>
                <a:gd name="connsiteX5" fmla="*/ 314325 w 3992158"/>
                <a:gd name="connsiteY5" fmla="*/ 222077 h 274597"/>
                <a:gd name="connsiteX6" fmla="*/ 390525 w 3992158"/>
                <a:gd name="connsiteY6" fmla="*/ 231602 h 274597"/>
                <a:gd name="connsiteX7" fmla="*/ 438150 w 3992158"/>
                <a:gd name="connsiteY7" fmla="*/ 207789 h 274597"/>
                <a:gd name="connsiteX8" fmla="*/ 442913 w 3992158"/>
                <a:gd name="connsiteY8" fmla="*/ 179214 h 274597"/>
                <a:gd name="connsiteX9" fmla="*/ 528638 w 3992158"/>
                <a:gd name="connsiteY9" fmla="*/ 174452 h 274597"/>
                <a:gd name="connsiteX10" fmla="*/ 623888 w 3992158"/>
                <a:gd name="connsiteY10" fmla="*/ 179214 h 274597"/>
                <a:gd name="connsiteX11" fmla="*/ 709613 w 3992158"/>
                <a:gd name="connsiteY11" fmla="*/ 193502 h 274597"/>
                <a:gd name="connsiteX12" fmla="*/ 766763 w 3992158"/>
                <a:gd name="connsiteY12" fmla="*/ 155402 h 274597"/>
                <a:gd name="connsiteX13" fmla="*/ 838200 w 3992158"/>
                <a:gd name="connsiteY13" fmla="*/ 141114 h 274597"/>
                <a:gd name="connsiteX14" fmla="*/ 904875 w 3992158"/>
                <a:gd name="connsiteY14" fmla="*/ 141114 h 274597"/>
                <a:gd name="connsiteX15" fmla="*/ 938213 w 3992158"/>
                <a:gd name="connsiteY15" fmla="*/ 155402 h 274597"/>
                <a:gd name="connsiteX16" fmla="*/ 976313 w 3992158"/>
                <a:gd name="connsiteY16" fmla="*/ 122064 h 274597"/>
                <a:gd name="connsiteX17" fmla="*/ 1052513 w 3992158"/>
                <a:gd name="connsiteY17" fmla="*/ 112539 h 274597"/>
                <a:gd name="connsiteX18" fmla="*/ 1109663 w 3992158"/>
                <a:gd name="connsiteY18" fmla="*/ 136352 h 274597"/>
                <a:gd name="connsiteX19" fmla="*/ 1143000 w 3992158"/>
                <a:gd name="connsiteY19" fmla="*/ 145877 h 274597"/>
                <a:gd name="connsiteX20" fmla="*/ 1209675 w 3992158"/>
                <a:gd name="connsiteY20" fmla="*/ 107777 h 274597"/>
                <a:gd name="connsiteX21" fmla="*/ 1276350 w 3992158"/>
                <a:gd name="connsiteY21" fmla="*/ 83964 h 274597"/>
                <a:gd name="connsiteX22" fmla="*/ 1357313 w 3992158"/>
                <a:gd name="connsiteY22" fmla="*/ 93489 h 274597"/>
                <a:gd name="connsiteX23" fmla="*/ 1423988 w 3992158"/>
                <a:gd name="connsiteY23" fmla="*/ 98252 h 274597"/>
                <a:gd name="connsiteX24" fmla="*/ 1514475 w 3992158"/>
                <a:gd name="connsiteY24" fmla="*/ 98252 h 274597"/>
                <a:gd name="connsiteX25" fmla="*/ 1519238 w 3992158"/>
                <a:gd name="connsiteY25" fmla="*/ 136352 h 274597"/>
                <a:gd name="connsiteX26" fmla="*/ 1619250 w 3992158"/>
                <a:gd name="connsiteY26" fmla="*/ 98252 h 274597"/>
                <a:gd name="connsiteX27" fmla="*/ 1685925 w 3992158"/>
                <a:gd name="connsiteY27" fmla="*/ 69677 h 274597"/>
                <a:gd name="connsiteX28" fmla="*/ 1776413 w 3992158"/>
                <a:gd name="connsiteY28" fmla="*/ 88727 h 274597"/>
                <a:gd name="connsiteX29" fmla="*/ 1804988 w 3992158"/>
                <a:gd name="connsiteY29" fmla="*/ 107777 h 274597"/>
                <a:gd name="connsiteX30" fmla="*/ 1881188 w 3992158"/>
                <a:gd name="connsiteY30" fmla="*/ 93489 h 274597"/>
                <a:gd name="connsiteX31" fmla="*/ 1957388 w 3992158"/>
                <a:gd name="connsiteY31" fmla="*/ 60152 h 274597"/>
                <a:gd name="connsiteX32" fmla="*/ 2009775 w 3992158"/>
                <a:gd name="connsiteY32" fmla="*/ 41102 h 274597"/>
                <a:gd name="connsiteX33" fmla="*/ 2038350 w 3992158"/>
                <a:gd name="connsiteY33" fmla="*/ 69677 h 274597"/>
                <a:gd name="connsiteX34" fmla="*/ 2090738 w 3992158"/>
                <a:gd name="connsiteY34" fmla="*/ 69677 h 274597"/>
                <a:gd name="connsiteX35" fmla="*/ 2124075 w 3992158"/>
                <a:gd name="connsiteY35" fmla="*/ 50627 h 274597"/>
                <a:gd name="connsiteX36" fmla="*/ 2171700 w 3992158"/>
                <a:gd name="connsiteY36" fmla="*/ 45864 h 274597"/>
                <a:gd name="connsiteX37" fmla="*/ 2219325 w 3992158"/>
                <a:gd name="connsiteY37" fmla="*/ 26814 h 274597"/>
                <a:gd name="connsiteX38" fmla="*/ 2295525 w 3992158"/>
                <a:gd name="connsiteY38" fmla="*/ 26814 h 274597"/>
                <a:gd name="connsiteX39" fmla="*/ 2324100 w 3992158"/>
                <a:gd name="connsiteY39" fmla="*/ 31577 h 274597"/>
                <a:gd name="connsiteX40" fmla="*/ 2366963 w 3992158"/>
                <a:gd name="connsiteY40" fmla="*/ 55389 h 274597"/>
                <a:gd name="connsiteX41" fmla="*/ 2409825 w 3992158"/>
                <a:gd name="connsiteY41" fmla="*/ 74439 h 274597"/>
                <a:gd name="connsiteX42" fmla="*/ 2443163 w 3992158"/>
                <a:gd name="connsiteY42" fmla="*/ 112539 h 274597"/>
                <a:gd name="connsiteX43" fmla="*/ 2466975 w 3992158"/>
                <a:gd name="connsiteY43" fmla="*/ 107777 h 274597"/>
                <a:gd name="connsiteX44" fmla="*/ 2528888 w 3992158"/>
                <a:gd name="connsiteY44" fmla="*/ 88727 h 274597"/>
                <a:gd name="connsiteX45" fmla="*/ 2586038 w 3992158"/>
                <a:gd name="connsiteY45" fmla="*/ 83964 h 274597"/>
                <a:gd name="connsiteX46" fmla="*/ 2633663 w 3992158"/>
                <a:gd name="connsiteY46" fmla="*/ 69677 h 274597"/>
                <a:gd name="connsiteX47" fmla="*/ 2638425 w 3992158"/>
                <a:gd name="connsiteY47" fmla="*/ 26814 h 274597"/>
                <a:gd name="connsiteX48" fmla="*/ 2733675 w 3992158"/>
                <a:gd name="connsiteY48" fmla="*/ 3002 h 274597"/>
                <a:gd name="connsiteX49" fmla="*/ 2795588 w 3992158"/>
                <a:gd name="connsiteY49" fmla="*/ 3002 h 274597"/>
                <a:gd name="connsiteX50" fmla="*/ 2881313 w 3992158"/>
                <a:gd name="connsiteY50" fmla="*/ 22052 h 274597"/>
                <a:gd name="connsiteX51" fmla="*/ 2914650 w 3992158"/>
                <a:gd name="connsiteY51" fmla="*/ 36339 h 274597"/>
                <a:gd name="connsiteX52" fmla="*/ 2962275 w 3992158"/>
                <a:gd name="connsiteY52" fmla="*/ 45864 h 274597"/>
                <a:gd name="connsiteX53" fmla="*/ 2986088 w 3992158"/>
                <a:gd name="connsiteY53" fmla="*/ 64914 h 274597"/>
                <a:gd name="connsiteX54" fmla="*/ 3019425 w 3992158"/>
                <a:gd name="connsiteY54" fmla="*/ 93489 h 274597"/>
                <a:gd name="connsiteX55" fmla="*/ 3038475 w 3992158"/>
                <a:gd name="connsiteY55" fmla="*/ 107777 h 274597"/>
                <a:gd name="connsiteX56" fmla="*/ 3124200 w 3992158"/>
                <a:gd name="connsiteY56" fmla="*/ 122064 h 274597"/>
                <a:gd name="connsiteX57" fmla="*/ 3143250 w 3992158"/>
                <a:gd name="connsiteY57" fmla="*/ 103014 h 274597"/>
                <a:gd name="connsiteX58" fmla="*/ 3181350 w 3992158"/>
                <a:gd name="connsiteY58" fmla="*/ 74439 h 274597"/>
                <a:gd name="connsiteX59" fmla="*/ 3233738 w 3992158"/>
                <a:gd name="connsiteY59" fmla="*/ 69677 h 274597"/>
                <a:gd name="connsiteX60" fmla="*/ 3348038 w 3992158"/>
                <a:gd name="connsiteY60" fmla="*/ 69677 h 274597"/>
                <a:gd name="connsiteX61" fmla="*/ 3376613 w 3992158"/>
                <a:gd name="connsiteY61" fmla="*/ 64914 h 274597"/>
                <a:gd name="connsiteX62" fmla="*/ 3414713 w 3992158"/>
                <a:gd name="connsiteY62" fmla="*/ 50627 h 274597"/>
                <a:gd name="connsiteX63" fmla="*/ 3476625 w 3992158"/>
                <a:gd name="connsiteY63" fmla="*/ 45864 h 274597"/>
                <a:gd name="connsiteX64" fmla="*/ 3514725 w 3992158"/>
                <a:gd name="connsiteY64" fmla="*/ 55389 h 274597"/>
                <a:gd name="connsiteX65" fmla="*/ 3571875 w 3992158"/>
                <a:gd name="connsiteY65" fmla="*/ 83964 h 274597"/>
                <a:gd name="connsiteX66" fmla="*/ 3633788 w 3992158"/>
                <a:gd name="connsiteY66" fmla="*/ 93489 h 274597"/>
                <a:gd name="connsiteX67" fmla="*/ 3700463 w 3992158"/>
                <a:gd name="connsiteY67" fmla="*/ 112539 h 274597"/>
                <a:gd name="connsiteX68" fmla="*/ 3771900 w 3992158"/>
                <a:gd name="connsiteY68" fmla="*/ 136352 h 274597"/>
                <a:gd name="connsiteX69" fmla="*/ 3824288 w 3992158"/>
                <a:gd name="connsiteY69" fmla="*/ 136352 h 274597"/>
                <a:gd name="connsiteX0" fmla="*/ 0 w 3771900"/>
                <a:gd name="connsiteY0" fmla="*/ 269388 h 274283"/>
                <a:gd name="connsiteX1" fmla="*/ 76200 w 3771900"/>
                <a:gd name="connsiteY1" fmla="*/ 245575 h 274283"/>
                <a:gd name="connsiteX2" fmla="*/ 114300 w 3771900"/>
                <a:gd name="connsiteY2" fmla="*/ 274150 h 274283"/>
                <a:gd name="connsiteX3" fmla="*/ 166688 w 3771900"/>
                <a:gd name="connsiteY3" fmla="*/ 231288 h 274283"/>
                <a:gd name="connsiteX4" fmla="*/ 257175 w 3771900"/>
                <a:gd name="connsiteY4" fmla="*/ 207475 h 274283"/>
                <a:gd name="connsiteX5" fmla="*/ 314325 w 3771900"/>
                <a:gd name="connsiteY5" fmla="*/ 221763 h 274283"/>
                <a:gd name="connsiteX6" fmla="*/ 390525 w 3771900"/>
                <a:gd name="connsiteY6" fmla="*/ 231288 h 274283"/>
                <a:gd name="connsiteX7" fmla="*/ 438150 w 3771900"/>
                <a:gd name="connsiteY7" fmla="*/ 207475 h 274283"/>
                <a:gd name="connsiteX8" fmla="*/ 442913 w 3771900"/>
                <a:gd name="connsiteY8" fmla="*/ 178900 h 274283"/>
                <a:gd name="connsiteX9" fmla="*/ 528638 w 3771900"/>
                <a:gd name="connsiteY9" fmla="*/ 174138 h 274283"/>
                <a:gd name="connsiteX10" fmla="*/ 623888 w 3771900"/>
                <a:gd name="connsiteY10" fmla="*/ 178900 h 274283"/>
                <a:gd name="connsiteX11" fmla="*/ 709613 w 3771900"/>
                <a:gd name="connsiteY11" fmla="*/ 193188 h 274283"/>
                <a:gd name="connsiteX12" fmla="*/ 766763 w 3771900"/>
                <a:gd name="connsiteY12" fmla="*/ 155088 h 274283"/>
                <a:gd name="connsiteX13" fmla="*/ 838200 w 3771900"/>
                <a:gd name="connsiteY13" fmla="*/ 140800 h 274283"/>
                <a:gd name="connsiteX14" fmla="*/ 904875 w 3771900"/>
                <a:gd name="connsiteY14" fmla="*/ 140800 h 274283"/>
                <a:gd name="connsiteX15" fmla="*/ 938213 w 3771900"/>
                <a:gd name="connsiteY15" fmla="*/ 155088 h 274283"/>
                <a:gd name="connsiteX16" fmla="*/ 976313 w 3771900"/>
                <a:gd name="connsiteY16" fmla="*/ 121750 h 274283"/>
                <a:gd name="connsiteX17" fmla="*/ 1052513 w 3771900"/>
                <a:gd name="connsiteY17" fmla="*/ 112225 h 274283"/>
                <a:gd name="connsiteX18" fmla="*/ 1109663 w 3771900"/>
                <a:gd name="connsiteY18" fmla="*/ 136038 h 274283"/>
                <a:gd name="connsiteX19" fmla="*/ 1143000 w 3771900"/>
                <a:gd name="connsiteY19" fmla="*/ 145563 h 274283"/>
                <a:gd name="connsiteX20" fmla="*/ 1209675 w 3771900"/>
                <a:gd name="connsiteY20" fmla="*/ 107463 h 274283"/>
                <a:gd name="connsiteX21" fmla="*/ 1276350 w 3771900"/>
                <a:gd name="connsiteY21" fmla="*/ 83650 h 274283"/>
                <a:gd name="connsiteX22" fmla="*/ 1357313 w 3771900"/>
                <a:gd name="connsiteY22" fmla="*/ 93175 h 274283"/>
                <a:gd name="connsiteX23" fmla="*/ 1423988 w 3771900"/>
                <a:gd name="connsiteY23" fmla="*/ 97938 h 274283"/>
                <a:gd name="connsiteX24" fmla="*/ 1514475 w 3771900"/>
                <a:gd name="connsiteY24" fmla="*/ 97938 h 274283"/>
                <a:gd name="connsiteX25" fmla="*/ 1519238 w 3771900"/>
                <a:gd name="connsiteY25" fmla="*/ 136038 h 274283"/>
                <a:gd name="connsiteX26" fmla="*/ 1619250 w 3771900"/>
                <a:gd name="connsiteY26" fmla="*/ 97938 h 274283"/>
                <a:gd name="connsiteX27" fmla="*/ 1685925 w 3771900"/>
                <a:gd name="connsiteY27" fmla="*/ 69363 h 274283"/>
                <a:gd name="connsiteX28" fmla="*/ 1776413 w 3771900"/>
                <a:gd name="connsiteY28" fmla="*/ 88413 h 274283"/>
                <a:gd name="connsiteX29" fmla="*/ 1804988 w 3771900"/>
                <a:gd name="connsiteY29" fmla="*/ 107463 h 274283"/>
                <a:gd name="connsiteX30" fmla="*/ 1881188 w 3771900"/>
                <a:gd name="connsiteY30" fmla="*/ 93175 h 274283"/>
                <a:gd name="connsiteX31" fmla="*/ 1957388 w 3771900"/>
                <a:gd name="connsiteY31" fmla="*/ 59838 h 274283"/>
                <a:gd name="connsiteX32" fmla="*/ 2009775 w 3771900"/>
                <a:gd name="connsiteY32" fmla="*/ 40788 h 274283"/>
                <a:gd name="connsiteX33" fmla="*/ 2038350 w 3771900"/>
                <a:gd name="connsiteY33" fmla="*/ 69363 h 274283"/>
                <a:gd name="connsiteX34" fmla="*/ 2090738 w 3771900"/>
                <a:gd name="connsiteY34" fmla="*/ 69363 h 274283"/>
                <a:gd name="connsiteX35" fmla="*/ 2124075 w 3771900"/>
                <a:gd name="connsiteY35" fmla="*/ 50313 h 274283"/>
                <a:gd name="connsiteX36" fmla="*/ 2171700 w 3771900"/>
                <a:gd name="connsiteY36" fmla="*/ 45550 h 274283"/>
                <a:gd name="connsiteX37" fmla="*/ 2219325 w 3771900"/>
                <a:gd name="connsiteY37" fmla="*/ 26500 h 274283"/>
                <a:gd name="connsiteX38" fmla="*/ 2295525 w 3771900"/>
                <a:gd name="connsiteY38" fmla="*/ 26500 h 274283"/>
                <a:gd name="connsiteX39" fmla="*/ 2324100 w 3771900"/>
                <a:gd name="connsiteY39" fmla="*/ 31263 h 274283"/>
                <a:gd name="connsiteX40" fmla="*/ 2366963 w 3771900"/>
                <a:gd name="connsiteY40" fmla="*/ 55075 h 274283"/>
                <a:gd name="connsiteX41" fmla="*/ 2409825 w 3771900"/>
                <a:gd name="connsiteY41" fmla="*/ 74125 h 274283"/>
                <a:gd name="connsiteX42" fmla="*/ 2443163 w 3771900"/>
                <a:gd name="connsiteY42" fmla="*/ 112225 h 274283"/>
                <a:gd name="connsiteX43" fmla="*/ 2466975 w 3771900"/>
                <a:gd name="connsiteY43" fmla="*/ 107463 h 274283"/>
                <a:gd name="connsiteX44" fmla="*/ 2528888 w 3771900"/>
                <a:gd name="connsiteY44" fmla="*/ 88413 h 274283"/>
                <a:gd name="connsiteX45" fmla="*/ 2586038 w 3771900"/>
                <a:gd name="connsiteY45" fmla="*/ 83650 h 274283"/>
                <a:gd name="connsiteX46" fmla="*/ 2633663 w 3771900"/>
                <a:gd name="connsiteY46" fmla="*/ 69363 h 274283"/>
                <a:gd name="connsiteX47" fmla="*/ 2638425 w 3771900"/>
                <a:gd name="connsiteY47" fmla="*/ 26500 h 274283"/>
                <a:gd name="connsiteX48" fmla="*/ 2733675 w 3771900"/>
                <a:gd name="connsiteY48" fmla="*/ 2688 h 274283"/>
                <a:gd name="connsiteX49" fmla="*/ 2795588 w 3771900"/>
                <a:gd name="connsiteY49" fmla="*/ 2688 h 274283"/>
                <a:gd name="connsiteX50" fmla="*/ 2881313 w 3771900"/>
                <a:gd name="connsiteY50" fmla="*/ 21738 h 274283"/>
                <a:gd name="connsiteX51" fmla="*/ 2914650 w 3771900"/>
                <a:gd name="connsiteY51" fmla="*/ 36025 h 274283"/>
                <a:gd name="connsiteX52" fmla="*/ 2962275 w 3771900"/>
                <a:gd name="connsiteY52" fmla="*/ 45550 h 274283"/>
                <a:gd name="connsiteX53" fmla="*/ 2986088 w 3771900"/>
                <a:gd name="connsiteY53" fmla="*/ 64600 h 274283"/>
                <a:gd name="connsiteX54" fmla="*/ 3019425 w 3771900"/>
                <a:gd name="connsiteY54" fmla="*/ 93175 h 274283"/>
                <a:gd name="connsiteX55" fmla="*/ 3038475 w 3771900"/>
                <a:gd name="connsiteY55" fmla="*/ 107463 h 274283"/>
                <a:gd name="connsiteX56" fmla="*/ 3124200 w 3771900"/>
                <a:gd name="connsiteY56" fmla="*/ 121750 h 274283"/>
                <a:gd name="connsiteX57" fmla="*/ 3143250 w 3771900"/>
                <a:gd name="connsiteY57" fmla="*/ 102700 h 274283"/>
                <a:gd name="connsiteX58" fmla="*/ 3181350 w 3771900"/>
                <a:gd name="connsiteY58" fmla="*/ 74125 h 274283"/>
                <a:gd name="connsiteX59" fmla="*/ 3233738 w 3771900"/>
                <a:gd name="connsiteY59" fmla="*/ 69363 h 274283"/>
                <a:gd name="connsiteX60" fmla="*/ 3348038 w 3771900"/>
                <a:gd name="connsiteY60" fmla="*/ 69363 h 274283"/>
                <a:gd name="connsiteX61" fmla="*/ 3376613 w 3771900"/>
                <a:gd name="connsiteY61" fmla="*/ 64600 h 274283"/>
                <a:gd name="connsiteX62" fmla="*/ 3414713 w 3771900"/>
                <a:gd name="connsiteY62" fmla="*/ 50313 h 274283"/>
                <a:gd name="connsiteX63" fmla="*/ 3476625 w 3771900"/>
                <a:gd name="connsiteY63" fmla="*/ 45550 h 274283"/>
                <a:gd name="connsiteX64" fmla="*/ 3514725 w 3771900"/>
                <a:gd name="connsiteY64" fmla="*/ 55075 h 274283"/>
                <a:gd name="connsiteX65" fmla="*/ 3571875 w 3771900"/>
                <a:gd name="connsiteY65" fmla="*/ 83650 h 274283"/>
                <a:gd name="connsiteX66" fmla="*/ 3633788 w 3771900"/>
                <a:gd name="connsiteY66" fmla="*/ 93175 h 274283"/>
                <a:gd name="connsiteX67" fmla="*/ 3700463 w 3771900"/>
                <a:gd name="connsiteY67" fmla="*/ 112225 h 274283"/>
                <a:gd name="connsiteX68" fmla="*/ 3771900 w 3771900"/>
                <a:gd name="connsiteY68" fmla="*/ 136038 h 27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771900" h="274283">
                  <a:moveTo>
                    <a:pt x="0" y="269388"/>
                  </a:moveTo>
                  <a:cubicBezTo>
                    <a:pt x="28575" y="257084"/>
                    <a:pt x="57150" y="244781"/>
                    <a:pt x="76200" y="245575"/>
                  </a:cubicBezTo>
                  <a:cubicBezTo>
                    <a:pt x="95250" y="246369"/>
                    <a:pt x="99219" y="276531"/>
                    <a:pt x="114300" y="274150"/>
                  </a:cubicBezTo>
                  <a:cubicBezTo>
                    <a:pt x="129381" y="271769"/>
                    <a:pt x="142876" y="242400"/>
                    <a:pt x="166688" y="231288"/>
                  </a:cubicBezTo>
                  <a:cubicBezTo>
                    <a:pt x="190501" y="220175"/>
                    <a:pt x="232569" y="209062"/>
                    <a:pt x="257175" y="207475"/>
                  </a:cubicBezTo>
                  <a:cubicBezTo>
                    <a:pt x="281781" y="205888"/>
                    <a:pt x="292100" y="217794"/>
                    <a:pt x="314325" y="221763"/>
                  </a:cubicBezTo>
                  <a:cubicBezTo>
                    <a:pt x="336550" y="225732"/>
                    <a:pt x="369888" y="233669"/>
                    <a:pt x="390525" y="231288"/>
                  </a:cubicBezTo>
                  <a:cubicBezTo>
                    <a:pt x="411162" y="228907"/>
                    <a:pt x="429419" y="216206"/>
                    <a:pt x="438150" y="207475"/>
                  </a:cubicBezTo>
                  <a:cubicBezTo>
                    <a:pt x="446881" y="198744"/>
                    <a:pt x="427832" y="184456"/>
                    <a:pt x="442913" y="178900"/>
                  </a:cubicBezTo>
                  <a:cubicBezTo>
                    <a:pt x="457994" y="173344"/>
                    <a:pt x="498476" y="174138"/>
                    <a:pt x="528638" y="174138"/>
                  </a:cubicBezTo>
                  <a:cubicBezTo>
                    <a:pt x="558800" y="174138"/>
                    <a:pt x="593725" y="175725"/>
                    <a:pt x="623888" y="178900"/>
                  </a:cubicBezTo>
                  <a:cubicBezTo>
                    <a:pt x="654051" y="182075"/>
                    <a:pt x="685801" y="197157"/>
                    <a:pt x="709613" y="193188"/>
                  </a:cubicBezTo>
                  <a:cubicBezTo>
                    <a:pt x="733425" y="189219"/>
                    <a:pt x="745332" y="163819"/>
                    <a:pt x="766763" y="155088"/>
                  </a:cubicBezTo>
                  <a:cubicBezTo>
                    <a:pt x="788194" y="146357"/>
                    <a:pt x="815181" y="143181"/>
                    <a:pt x="838200" y="140800"/>
                  </a:cubicBezTo>
                  <a:cubicBezTo>
                    <a:pt x="861219" y="138419"/>
                    <a:pt x="888206" y="138419"/>
                    <a:pt x="904875" y="140800"/>
                  </a:cubicBezTo>
                  <a:cubicBezTo>
                    <a:pt x="921544" y="143181"/>
                    <a:pt x="926307" y="158263"/>
                    <a:pt x="938213" y="155088"/>
                  </a:cubicBezTo>
                  <a:cubicBezTo>
                    <a:pt x="950119" y="151913"/>
                    <a:pt x="957263" y="128894"/>
                    <a:pt x="976313" y="121750"/>
                  </a:cubicBezTo>
                  <a:cubicBezTo>
                    <a:pt x="995363" y="114606"/>
                    <a:pt x="1030288" y="109844"/>
                    <a:pt x="1052513" y="112225"/>
                  </a:cubicBezTo>
                  <a:cubicBezTo>
                    <a:pt x="1074738" y="114606"/>
                    <a:pt x="1094582" y="130482"/>
                    <a:pt x="1109663" y="136038"/>
                  </a:cubicBezTo>
                  <a:cubicBezTo>
                    <a:pt x="1124744" y="141594"/>
                    <a:pt x="1126331" y="150325"/>
                    <a:pt x="1143000" y="145563"/>
                  </a:cubicBezTo>
                  <a:cubicBezTo>
                    <a:pt x="1159669" y="140800"/>
                    <a:pt x="1187450" y="117782"/>
                    <a:pt x="1209675" y="107463"/>
                  </a:cubicBezTo>
                  <a:cubicBezTo>
                    <a:pt x="1231900" y="97144"/>
                    <a:pt x="1251744" y="86031"/>
                    <a:pt x="1276350" y="83650"/>
                  </a:cubicBezTo>
                  <a:cubicBezTo>
                    <a:pt x="1300956" y="81269"/>
                    <a:pt x="1332707" y="90794"/>
                    <a:pt x="1357313" y="93175"/>
                  </a:cubicBezTo>
                  <a:cubicBezTo>
                    <a:pt x="1381919" y="95556"/>
                    <a:pt x="1397794" y="97144"/>
                    <a:pt x="1423988" y="97938"/>
                  </a:cubicBezTo>
                  <a:cubicBezTo>
                    <a:pt x="1450182" y="98732"/>
                    <a:pt x="1498600" y="91588"/>
                    <a:pt x="1514475" y="97938"/>
                  </a:cubicBezTo>
                  <a:cubicBezTo>
                    <a:pt x="1530350" y="104288"/>
                    <a:pt x="1501776" y="136038"/>
                    <a:pt x="1519238" y="136038"/>
                  </a:cubicBezTo>
                  <a:cubicBezTo>
                    <a:pt x="1536700" y="136038"/>
                    <a:pt x="1591469" y="109050"/>
                    <a:pt x="1619250" y="97938"/>
                  </a:cubicBezTo>
                  <a:cubicBezTo>
                    <a:pt x="1647031" y="86826"/>
                    <a:pt x="1659731" y="70950"/>
                    <a:pt x="1685925" y="69363"/>
                  </a:cubicBezTo>
                  <a:cubicBezTo>
                    <a:pt x="1712119" y="67775"/>
                    <a:pt x="1756569" y="82063"/>
                    <a:pt x="1776413" y="88413"/>
                  </a:cubicBezTo>
                  <a:cubicBezTo>
                    <a:pt x="1796257" y="94763"/>
                    <a:pt x="1787526" y="106669"/>
                    <a:pt x="1804988" y="107463"/>
                  </a:cubicBezTo>
                  <a:cubicBezTo>
                    <a:pt x="1822450" y="108257"/>
                    <a:pt x="1855788" y="101112"/>
                    <a:pt x="1881188" y="93175"/>
                  </a:cubicBezTo>
                  <a:cubicBezTo>
                    <a:pt x="1906588" y="85238"/>
                    <a:pt x="1935957" y="68569"/>
                    <a:pt x="1957388" y="59838"/>
                  </a:cubicBezTo>
                  <a:cubicBezTo>
                    <a:pt x="1978819" y="51107"/>
                    <a:pt x="1996281" y="39201"/>
                    <a:pt x="2009775" y="40788"/>
                  </a:cubicBezTo>
                  <a:cubicBezTo>
                    <a:pt x="2023269" y="42375"/>
                    <a:pt x="2024856" y="64601"/>
                    <a:pt x="2038350" y="69363"/>
                  </a:cubicBezTo>
                  <a:cubicBezTo>
                    <a:pt x="2051844" y="74125"/>
                    <a:pt x="2076451" y="72538"/>
                    <a:pt x="2090738" y="69363"/>
                  </a:cubicBezTo>
                  <a:cubicBezTo>
                    <a:pt x="2105025" y="66188"/>
                    <a:pt x="2110581" y="54282"/>
                    <a:pt x="2124075" y="50313"/>
                  </a:cubicBezTo>
                  <a:cubicBezTo>
                    <a:pt x="2137569" y="46344"/>
                    <a:pt x="2155825" y="49519"/>
                    <a:pt x="2171700" y="45550"/>
                  </a:cubicBezTo>
                  <a:cubicBezTo>
                    <a:pt x="2187575" y="41581"/>
                    <a:pt x="2198688" y="29675"/>
                    <a:pt x="2219325" y="26500"/>
                  </a:cubicBezTo>
                  <a:cubicBezTo>
                    <a:pt x="2239963" y="23325"/>
                    <a:pt x="2278063" y="25706"/>
                    <a:pt x="2295525" y="26500"/>
                  </a:cubicBezTo>
                  <a:cubicBezTo>
                    <a:pt x="2312987" y="27294"/>
                    <a:pt x="2312194" y="26501"/>
                    <a:pt x="2324100" y="31263"/>
                  </a:cubicBezTo>
                  <a:cubicBezTo>
                    <a:pt x="2336006" y="36025"/>
                    <a:pt x="2352676" y="47931"/>
                    <a:pt x="2366963" y="55075"/>
                  </a:cubicBezTo>
                  <a:cubicBezTo>
                    <a:pt x="2381250" y="62219"/>
                    <a:pt x="2397125" y="64600"/>
                    <a:pt x="2409825" y="74125"/>
                  </a:cubicBezTo>
                  <a:cubicBezTo>
                    <a:pt x="2422525" y="83650"/>
                    <a:pt x="2433638" y="106669"/>
                    <a:pt x="2443163" y="112225"/>
                  </a:cubicBezTo>
                  <a:cubicBezTo>
                    <a:pt x="2452688" y="117781"/>
                    <a:pt x="2452688" y="111432"/>
                    <a:pt x="2466975" y="107463"/>
                  </a:cubicBezTo>
                  <a:cubicBezTo>
                    <a:pt x="2481262" y="103494"/>
                    <a:pt x="2509044" y="92382"/>
                    <a:pt x="2528888" y="88413"/>
                  </a:cubicBezTo>
                  <a:cubicBezTo>
                    <a:pt x="2548732" y="84444"/>
                    <a:pt x="2568576" y="86825"/>
                    <a:pt x="2586038" y="83650"/>
                  </a:cubicBezTo>
                  <a:cubicBezTo>
                    <a:pt x="2603501" y="80475"/>
                    <a:pt x="2624932" y="78888"/>
                    <a:pt x="2633663" y="69363"/>
                  </a:cubicBezTo>
                  <a:cubicBezTo>
                    <a:pt x="2642394" y="59838"/>
                    <a:pt x="2621756" y="37612"/>
                    <a:pt x="2638425" y="26500"/>
                  </a:cubicBezTo>
                  <a:cubicBezTo>
                    <a:pt x="2655094" y="15388"/>
                    <a:pt x="2707481" y="6657"/>
                    <a:pt x="2733675" y="2688"/>
                  </a:cubicBezTo>
                  <a:cubicBezTo>
                    <a:pt x="2759869" y="-1281"/>
                    <a:pt x="2770982" y="-487"/>
                    <a:pt x="2795588" y="2688"/>
                  </a:cubicBezTo>
                  <a:cubicBezTo>
                    <a:pt x="2820194" y="5863"/>
                    <a:pt x="2861469" y="16182"/>
                    <a:pt x="2881313" y="21738"/>
                  </a:cubicBezTo>
                  <a:cubicBezTo>
                    <a:pt x="2901157" y="27294"/>
                    <a:pt x="2901156" y="32056"/>
                    <a:pt x="2914650" y="36025"/>
                  </a:cubicBezTo>
                  <a:cubicBezTo>
                    <a:pt x="2928144" y="39994"/>
                    <a:pt x="2950369" y="40788"/>
                    <a:pt x="2962275" y="45550"/>
                  </a:cubicBezTo>
                  <a:cubicBezTo>
                    <a:pt x="2974181" y="50312"/>
                    <a:pt x="2976563" y="56663"/>
                    <a:pt x="2986088" y="64600"/>
                  </a:cubicBezTo>
                  <a:cubicBezTo>
                    <a:pt x="2995613" y="72537"/>
                    <a:pt x="3010694" y="86031"/>
                    <a:pt x="3019425" y="93175"/>
                  </a:cubicBezTo>
                  <a:cubicBezTo>
                    <a:pt x="3028156" y="100319"/>
                    <a:pt x="3021012" y="102700"/>
                    <a:pt x="3038475" y="107463"/>
                  </a:cubicBezTo>
                  <a:cubicBezTo>
                    <a:pt x="3055938" y="112226"/>
                    <a:pt x="3124200" y="121750"/>
                    <a:pt x="3124200" y="121750"/>
                  </a:cubicBezTo>
                  <a:cubicBezTo>
                    <a:pt x="3141662" y="120956"/>
                    <a:pt x="3133725" y="110637"/>
                    <a:pt x="3143250" y="102700"/>
                  </a:cubicBezTo>
                  <a:cubicBezTo>
                    <a:pt x="3152775" y="94763"/>
                    <a:pt x="3166269" y="79681"/>
                    <a:pt x="3181350" y="74125"/>
                  </a:cubicBezTo>
                  <a:cubicBezTo>
                    <a:pt x="3196431" y="68569"/>
                    <a:pt x="3205957" y="70157"/>
                    <a:pt x="3233738" y="69363"/>
                  </a:cubicBezTo>
                  <a:cubicBezTo>
                    <a:pt x="3261519" y="68569"/>
                    <a:pt x="3324226" y="70157"/>
                    <a:pt x="3348038" y="69363"/>
                  </a:cubicBezTo>
                  <a:cubicBezTo>
                    <a:pt x="3371850" y="68569"/>
                    <a:pt x="3365500" y="67775"/>
                    <a:pt x="3376613" y="64600"/>
                  </a:cubicBezTo>
                  <a:cubicBezTo>
                    <a:pt x="3387726" y="61425"/>
                    <a:pt x="3398044" y="53488"/>
                    <a:pt x="3414713" y="50313"/>
                  </a:cubicBezTo>
                  <a:cubicBezTo>
                    <a:pt x="3431382" y="47138"/>
                    <a:pt x="3459956" y="44756"/>
                    <a:pt x="3476625" y="45550"/>
                  </a:cubicBezTo>
                  <a:cubicBezTo>
                    <a:pt x="3493294" y="46344"/>
                    <a:pt x="3498850" y="48725"/>
                    <a:pt x="3514725" y="55075"/>
                  </a:cubicBezTo>
                  <a:cubicBezTo>
                    <a:pt x="3530600" y="61425"/>
                    <a:pt x="3552031" y="77300"/>
                    <a:pt x="3571875" y="83650"/>
                  </a:cubicBezTo>
                  <a:cubicBezTo>
                    <a:pt x="3591719" y="90000"/>
                    <a:pt x="3612357" y="88413"/>
                    <a:pt x="3633788" y="93175"/>
                  </a:cubicBezTo>
                  <a:cubicBezTo>
                    <a:pt x="3655219" y="97937"/>
                    <a:pt x="3677444" y="105081"/>
                    <a:pt x="3700463" y="112225"/>
                  </a:cubicBezTo>
                  <a:cubicBezTo>
                    <a:pt x="3723482" y="119369"/>
                    <a:pt x="3751262" y="132069"/>
                    <a:pt x="3771900" y="136038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ea typeface="ＭＳ Ｐゴシック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5886452" y="2619093"/>
              <a:ext cx="570476" cy="65897"/>
            </a:xfrm>
            <a:custGeom>
              <a:avLst/>
              <a:gdLst>
                <a:gd name="connsiteX0" fmla="*/ 0 w 555625"/>
                <a:gd name="connsiteY0" fmla="*/ 3456 h 90426"/>
                <a:gd name="connsiteX1" fmla="*/ 50800 w 555625"/>
                <a:gd name="connsiteY1" fmla="*/ 281 h 90426"/>
                <a:gd name="connsiteX2" fmla="*/ 117475 w 555625"/>
                <a:gd name="connsiteY2" fmla="*/ 9806 h 90426"/>
                <a:gd name="connsiteX3" fmla="*/ 120650 w 555625"/>
                <a:gd name="connsiteY3" fmla="*/ 25681 h 90426"/>
                <a:gd name="connsiteX4" fmla="*/ 168275 w 555625"/>
                <a:gd name="connsiteY4" fmla="*/ 35206 h 90426"/>
                <a:gd name="connsiteX5" fmla="*/ 219075 w 555625"/>
                <a:gd name="connsiteY5" fmla="*/ 44731 h 90426"/>
                <a:gd name="connsiteX6" fmla="*/ 266700 w 555625"/>
                <a:gd name="connsiteY6" fmla="*/ 54256 h 90426"/>
                <a:gd name="connsiteX7" fmla="*/ 317500 w 555625"/>
                <a:gd name="connsiteY7" fmla="*/ 35206 h 90426"/>
                <a:gd name="connsiteX8" fmla="*/ 381000 w 555625"/>
                <a:gd name="connsiteY8" fmla="*/ 35206 h 90426"/>
                <a:gd name="connsiteX9" fmla="*/ 403225 w 555625"/>
                <a:gd name="connsiteY9" fmla="*/ 63781 h 90426"/>
                <a:gd name="connsiteX10" fmla="*/ 415925 w 555625"/>
                <a:gd name="connsiteY10" fmla="*/ 89181 h 90426"/>
                <a:gd name="connsiteX11" fmla="*/ 447675 w 555625"/>
                <a:gd name="connsiteY11" fmla="*/ 82831 h 90426"/>
                <a:gd name="connsiteX12" fmla="*/ 476250 w 555625"/>
                <a:gd name="connsiteY12" fmla="*/ 51081 h 90426"/>
                <a:gd name="connsiteX13" fmla="*/ 504825 w 555625"/>
                <a:gd name="connsiteY13" fmla="*/ 32031 h 90426"/>
                <a:gd name="connsiteX14" fmla="*/ 511175 w 555625"/>
                <a:gd name="connsiteY14" fmla="*/ 12981 h 90426"/>
                <a:gd name="connsiteX15" fmla="*/ 555625 w 555625"/>
                <a:gd name="connsiteY15" fmla="*/ 25681 h 90426"/>
                <a:gd name="connsiteX0" fmla="*/ 0 w 555625"/>
                <a:gd name="connsiteY0" fmla="*/ 3456 h 89238"/>
                <a:gd name="connsiteX1" fmla="*/ 50800 w 555625"/>
                <a:gd name="connsiteY1" fmla="*/ 281 h 89238"/>
                <a:gd name="connsiteX2" fmla="*/ 117475 w 555625"/>
                <a:gd name="connsiteY2" fmla="*/ 9806 h 89238"/>
                <a:gd name="connsiteX3" fmla="*/ 120650 w 555625"/>
                <a:gd name="connsiteY3" fmla="*/ 25681 h 89238"/>
                <a:gd name="connsiteX4" fmla="*/ 168275 w 555625"/>
                <a:gd name="connsiteY4" fmla="*/ 35206 h 89238"/>
                <a:gd name="connsiteX5" fmla="*/ 219075 w 555625"/>
                <a:gd name="connsiteY5" fmla="*/ 44731 h 89238"/>
                <a:gd name="connsiteX6" fmla="*/ 266700 w 555625"/>
                <a:gd name="connsiteY6" fmla="*/ 54256 h 89238"/>
                <a:gd name="connsiteX7" fmla="*/ 317500 w 555625"/>
                <a:gd name="connsiteY7" fmla="*/ 35206 h 89238"/>
                <a:gd name="connsiteX8" fmla="*/ 381000 w 555625"/>
                <a:gd name="connsiteY8" fmla="*/ 35206 h 89238"/>
                <a:gd name="connsiteX9" fmla="*/ 403225 w 555625"/>
                <a:gd name="connsiteY9" fmla="*/ 63781 h 89238"/>
                <a:gd name="connsiteX10" fmla="*/ 415925 w 555625"/>
                <a:gd name="connsiteY10" fmla="*/ 89181 h 89238"/>
                <a:gd name="connsiteX11" fmla="*/ 447675 w 555625"/>
                <a:gd name="connsiteY11" fmla="*/ 56637 h 89238"/>
                <a:gd name="connsiteX12" fmla="*/ 476250 w 555625"/>
                <a:gd name="connsiteY12" fmla="*/ 51081 h 89238"/>
                <a:gd name="connsiteX13" fmla="*/ 504825 w 555625"/>
                <a:gd name="connsiteY13" fmla="*/ 32031 h 89238"/>
                <a:gd name="connsiteX14" fmla="*/ 511175 w 555625"/>
                <a:gd name="connsiteY14" fmla="*/ 12981 h 89238"/>
                <a:gd name="connsiteX15" fmla="*/ 555625 w 555625"/>
                <a:gd name="connsiteY15" fmla="*/ 25681 h 89238"/>
                <a:gd name="connsiteX0" fmla="*/ 0 w 555625"/>
                <a:gd name="connsiteY0" fmla="*/ 3456 h 65897"/>
                <a:gd name="connsiteX1" fmla="*/ 50800 w 555625"/>
                <a:gd name="connsiteY1" fmla="*/ 281 h 65897"/>
                <a:gd name="connsiteX2" fmla="*/ 117475 w 555625"/>
                <a:gd name="connsiteY2" fmla="*/ 9806 h 65897"/>
                <a:gd name="connsiteX3" fmla="*/ 120650 w 555625"/>
                <a:gd name="connsiteY3" fmla="*/ 25681 h 65897"/>
                <a:gd name="connsiteX4" fmla="*/ 168275 w 555625"/>
                <a:gd name="connsiteY4" fmla="*/ 35206 h 65897"/>
                <a:gd name="connsiteX5" fmla="*/ 219075 w 555625"/>
                <a:gd name="connsiteY5" fmla="*/ 44731 h 65897"/>
                <a:gd name="connsiteX6" fmla="*/ 266700 w 555625"/>
                <a:gd name="connsiteY6" fmla="*/ 54256 h 65897"/>
                <a:gd name="connsiteX7" fmla="*/ 317500 w 555625"/>
                <a:gd name="connsiteY7" fmla="*/ 35206 h 65897"/>
                <a:gd name="connsiteX8" fmla="*/ 381000 w 555625"/>
                <a:gd name="connsiteY8" fmla="*/ 35206 h 65897"/>
                <a:gd name="connsiteX9" fmla="*/ 403225 w 555625"/>
                <a:gd name="connsiteY9" fmla="*/ 63781 h 65897"/>
                <a:gd name="connsiteX10" fmla="*/ 415925 w 555625"/>
                <a:gd name="connsiteY10" fmla="*/ 62987 h 65897"/>
                <a:gd name="connsiteX11" fmla="*/ 447675 w 555625"/>
                <a:gd name="connsiteY11" fmla="*/ 56637 h 65897"/>
                <a:gd name="connsiteX12" fmla="*/ 476250 w 555625"/>
                <a:gd name="connsiteY12" fmla="*/ 51081 h 65897"/>
                <a:gd name="connsiteX13" fmla="*/ 504825 w 555625"/>
                <a:gd name="connsiteY13" fmla="*/ 32031 h 65897"/>
                <a:gd name="connsiteX14" fmla="*/ 511175 w 555625"/>
                <a:gd name="connsiteY14" fmla="*/ 12981 h 65897"/>
                <a:gd name="connsiteX15" fmla="*/ 555625 w 555625"/>
                <a:gd name="connsiteY15" fmla="*/ 25681 h 65897"/>
                <a:gd name="connsiteX0" fmla="*/ 0 w 570477"/>
                <a:gd name="connsiteY0" fmla="*/ 3456 h 65897"/>
                <a:gd name="connsiteX1" fmla="*/ 50800 w 570477"/>
                <a:gd name="connsiteY1" fmla="*/ 281 h 65897"/>
                <a:gd name="connsiteX2" fmla="*/ 117475 w 570477"/>
                <a:gd name="connsiteY2" fmla="*/ 9806 h 65897"/>
                <a:gd name="connsiteX3" fmla="*/ 120650 w 570477"/>
                <a:gd name="connsiteY3" fmla="*/ 25681 h 65897"/>
                <a:gd name="connsiteX4" fmla="*/ 168275 w 570477"/>
                <a:gd name="connsiteY4" fmla="*/ 35206 h 65897"/>
                <a:gd name="connsiteX5" fmla="*/ 219075 w 570477"/>
                <a:gd name="connsiteY5" fmla="*/ 44731 h 65897"/>
                <a:gd name="connsiteX6" fmla="*/ 266700 w 570477"/>
                <a:gd name="connsiteY6" fmla="*/ 54256 h 65897"/>
                <a:gd name="connsiteX7" fmla="*/ 317500 w 570477"/>
                <a:gd name="connsiteY7" fmla="*/ 35206 h 65897"/>
                <a:gd name="connsiteX8" fmla="*/ 381000 w 570477"/>
                <a:gd name="connsiteY8" fmla="*/ 35206 h 65897"/>
                <a:gd name="connsiteX9" fmla="*/ 403225 w 570477"/>
                <a:gd name="connsiteY9" fmla="*/ 63781 h 65897"/>
                <a:gd name="connsiteX10" fmla="*/ 415925 w 570477"/>
                <a:gd name="connsiteY10" fmla="*/ 62987 h 65897"/>
                <a:gd name="connsiteX11" fmla="*/ 447675 w 570477"/>
                <a:gd name="connsiteY11" fmla="*/ 56637 h 65897"/>
                <a:gd name="connsiteX12" fmla="*/ 476250 w 570477"/>
                <a:gd name="connsiteY12" fmla="*/ 51081 h 65897"/>
                <a:gd name="connsiteX13" fmla="*/ 504825 w 570477"/>
                <a:gd name="connsiteY13" fmla="*/ 32031 h 65897"/>
                <a:gd name="connsiteX14" fmla="*/ 511175 w 570477"/>
                <a:gd name="connsiteY14" fmla="*/ 12981 h 65897"/>
                <a:gd name="connsiteX15" fmla="*/ 570477 w 570477"/>
                <a:gd name="connsiteY15" fmla="*/ 6631 h 65897"/>
                <a:gd name="connsiteX0" fmla="*/ 0 w 570477"/>
                <a:gd name="connsiteY0" fmla="*/ 3456 h 65897"/>
                <a:gd name="connsiteX1" fmla="*/ 50800 w 570477"/>
                <a:gd name="connsiteY1" fmla="*/ 281 h 65897"/>
                <a:gd name="connsiteX2" fmla="*/ 117475 w 570477"/>
                <a:gd name="connsiteY2" fmla="*/ 9806 h 65897"/>
                <a:gd name="connsiteX3" fmla="*/ 120650 w 570477"/>
                <a:gd name="connsiteY3" fmla="*/ 25681 h 65897"/>
                <a:gd name="connsiteX4" fmla="*/ 168275 w 570477"/>
                <a:gd name="connsiteY4" fmla="*/ 35206 h 65897"/>
                <a:gd name="connsiteX5" fmla="*/ 219075 w 570477"/>
                <a:gd name="connsiteY5" fmla="*/ 44731 h 65897"/>
                <a:gd name="connsiteX6" fmla="*/ 266700 w 570477"/>
                <a:gd name="connsiteY6" fmla="*/ 54256 h 65897"/>
                <a:gd name="connsiteX7" fmla="*/ 317500 w 570477"/>
                <a:gd name="connsiteY7" fmla="*/ 35206 h 65897"/>
                <a:gd name="connsiteX8" fmla="*/ 381000 w 570477"/>
                <a:gd name="connsiteY8" fmla="*/ 35206 h 65897"/>
                <a:gd name="connsiteX9" fmla="*/ 403225 w 570477"/>
                <a:gd name="connsiteY9" fmla="*/ 63781 h 65897"/>
                <a:gd name="connsiteX10" fmla="*/ 415925 w 570477"/>
                <a:gd name="connsiteY10" fmla="*/ 62987 h 65897"/>
                <a:gd name="connsiteX11" fmla="*/ 447675 w 570477"/>
                <a:gd name="connsiteY11" fmla="*/ 56637 h 65897"/>
                <a:gd name="connsiteX12" fmla="*/ 476250 w 570477"/>
                <a:gd name="connsiteY12" fmla="*/ 51081 h 65897"/>
                <a:gd name="connsiteX13" fmla="*/ 478093 w 570477"/>
                <a:gd name="connsiteY13" fmla="*/ 3456 h 65897"/>
                <a:gd name="connsiteX14" fmla="*/ 511175 w 570477"/>
                <a:gd name="connsiteY14" fmla="*/ 12981 h 65897"/>
                <a:gd name="connsiteX15" fmla="*/ 570477 w 570477"/>
                <a:gd name="connsiteY15" fmla="*/ 6631 h 65897"/>
                <a:gd name="connsiteX0" fmla="*/ 0 w 570477"/>
                <a:gd name="connsiteY0" fmla="*/ 3456 h 65897"/>
                <a:gd name="connsiteX1" fmla="*/ 50800 w 570477"/>
                <a:gd name="connsiteY1" fmla="*/ 281 h 65897"/>
                <a:gd name="connsiteX2" fmla="*/ 117475 w 570477"/>
                <a:gd name="connsiteY2" fmla="*/ 9806 h 65897"/>
                <a:gd name="connsiteX3" fmla="*/ 120650 w 570477"/>
                <a:gd name="connsiteY3" fmla="*/ 25681 h 65897"/>
                <a:gd name="connsiteX4" fmla="*/ 168275 w 570477"/>
                <a:gd name="connsiteY4" fmla="*/ 35206 h 65897"/>
                <a:gd name="connsiteX5" fmla="*/ 219075 w 570477"/>
                <a:gd name="connsiteY5" fmla="*/ 44731 h 65897"/>
                <a:gd name="connsiteX6" fmla="*/ 266700 w 570477"/>
                <a:gd name="connsiteY6" fmla="*/ 54256 h 65897"/>
                <a:gd name="connsiteX7" fmla="*/ 317500 w 570477"/>
                <a:gd name="connsiteY7" fmla="*/ 35206 h 65897"/>
                <a:gd name="connsiteX8" fmla="*/ 381000 w 570477"/>
                <a:gd name="connsiteY8" fmla="*/ 35206 h 65897"/>
                <a:gd name="connsiteX9" fmla="*/ 403225 w 570477"/>
                <a:gd name="connsiteY9" fmla="*/ 63781 h 65897"/>
                <a:gd name="connsiteX10" fmla="*/ 415925 w 570477"/>
                <a:gd name="connsiteY10" fmla="*/ 62987 h 65897"/>
                <a:gd name="connsiteX11" fmla="*/ 447675 w 570477"/>
                <a:gd name="connsiteY11" fmla="*/ 56637 h 65897"/>
                <a:gd name="connsiteX12" fmla="*/ 476250 w 570477"/>
                <a:gd name="connsiteY12" fmla="*/ 51081 h 65897"/>
                <a:gd name="connsiteX13" fmla="*/ 478093 w 570477"/>
                <a:gd name="connsiteY13" fmla="*/ 3456 h 65897"/>
                <a:gd name="connsiteX14" fmla="*/ 517115 w 570477"/>
                <a:gd name="connsiteY14" fmla="*/ 5838 h 65897"/>
                <a:gd name="connsiteX15" fmla="*/ 570477 w 570477"/>
                <a:gd name="connsiteY15" fmla="*/ 6631 h 6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0477" h="65897">
                  <a:moveTo>
                    <a:pt x="0" y="3456"/>
                  </a:moveTo>
                  <a:cubicBezTo>
                    <a:pt x="15610" y="1339"/>
                    <a:pt x="31221" y="-777"/>
                    <a:pt x="50800" y="281"/>
                  </a:cubicBezTo>
                  <a:cubicBezTo>
                    <a:pt x="70379" y="1339"/>
                    <a:pt x="105833" y="5573"/>
                    <a:pt x="117475" y="9806"/>
                  </a:cubicBezTo>
                  <a:cubicBezTo>
                    <a:pt x="129117" y="14039"/>
                    <a:pt x="112183" y="21448"/>
                    <a:pt x="120650" y="25681"/>
                  </a:cubicBezTo>
                  <a:cubicBezTo>
                    <a:pt x="129117" y="29914"/>
                    <a:pt x="168275" y="35206"/>
                    <a:pt x="168275" y="35206"/>
                  </a:cubicBezTo>
                  <a:lnTo>
                    <a:pt x="219075" y="44731"/>
                  </a:lnTo>
                  <a:cubicBezTo>
                    <a:pt x="235479" y="47906"/>
                    <a:pt x="250296" y="55843"/>
                    <a:pt x="266700" y="54256"/>
                  </a:cubicBezTo>
                  <a:cubicBezTo>
                    <a:pt x="283104" y="52669"/>
                    <a:pt x="298450" y="38381"/>
                    <a:pt x="317500" y="35206"/>
                  </a:cubicBezTo>
                  <a:cubicBezTo>
                    <a:pt x="336550" y="32031"/>
                    <a:pt x="366712" y="30443"/>
                    <a:pt x="381000" y="35206"/>
                  </a:cubicBezTo>
                  <a:cubicBezTo>
                    <a:pt x="395288" y="39969"/>
                    <a:pt x="397404" y="59151"/>
                    <a:pt x="403225" y="63781"/>
                  </a:cubicBezTo>
                  <a:cubicBezTo>
                    <a:pt x="409046" y="68411"/>
                    <a:pt x="408517" y="64178"/>
                    <a:pt x="415925" y="62987"/>
                  </a:cubicBezTo>
                  <a:cubicBezTo>
                    <a:pt x="423333" y="61796"/>
                    <a:pt x="437621" y="58621"/>
                    <a:pt x="447675" y="56637"/>
                  </a:cubicBezTo>
                  <a:cubicBezTo>
                    <a:pt x="457729" y="54653"/>
                    <a:pt x="471180" y="59944"/>
                    <a:pt x="476250" y="51081"/>
                  </a:cubicBezTo>
                  <a:cubicBezTo>
                    <a:pt x="481320" y="42218"/>
                    <a:pt x="471282" y="10996"/>
                    <a:pt x="478093" y="3456"/>
                  </a:cubicBezTo>
                  <a:cubicBezTo>
                    <a:pt x="484904" y="-4084"/>
                    <a:pt x="508648" y="6896"/>
                    <a:pt x="517115" y="5838"/>
                  </a:cubicBezTo>
                  <a:cubicBezTo>
                    <a:pt x="525582" y="4780"/>
                    <a:pt x="552485" y="-248"/>
                    <a:pt x="570477" y="663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ea typeface="ＭＳ Ｐゴシック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594399" y="1765552"/>
            <a:ext cx="4643585" cy="213853"/>
            <a:chOff x="1594399" y="1681226"/>
            <a:chExt cx="4643585" cy="213853"/>
          </a:xfrm>
        </p:grpSpPr>
        <p:sp>
          <p:nvSpPr>
            <p:cNvPr id="50" name="5-Point Star 49"/>
            <p:cNvSpPr/>
            <p:nvPr/>
          </p:nvSpPr>
          <p:spPr bwMode="auto">
            <a:xfrm>
              <a:off x="5634183" y="1760634"/>
              <a:ext cx="154062" cy="134445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ea typeface="ＭＳ Ｐゴシック" charset="0"/>
              </a:endParaRPr>
            </a:p>
          </p:txBody>
        </p:sp>
        <p:sp>
          <p:nvSpPr>
            <p:cNvPr id="58" name="5-Point Star 57"/>
            <p:cNvSpPr/>
            <p:nvPr/>
          </p:nvSpPr>
          <p:spPr bwMode="auto">
            <a:xfrm>
              <a:off x="2109215" y="1681226"/>
              <a:ext cx="154831" cy="135116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ea typeface="ＭＳ Ｐゴシック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5737382" y="1816342"/>
              <a:ext cx="305731" cy="28839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6091877" y="1800842"/>
              <a:ext cx="146107" cy="17502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1594399" y="1727590"/>
              <a:ext cx="125570" cy="8507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1790754" y="1754963"/>
              <a:ext cx="348876" cy="11342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6" name="Arc 45"/>
          <p:cNvSpPr/>
          <p:nvPr/>
        </p:nvSpPr>
        <p:spPr bwMode="auto">
          <a:xfrm flipV="1">
            <a:off x="1442577" y="568673"/>
            <a:ext cx="5309058" cy="1499021"/>
          </a:xfrm>
          <a:prstGeom prst="arc">
            <a:avLst>
              <a:gd name="adj1" fmla="val 11736066"/>
              <a:gd name="adj2" fmla="val 20313100"/>
            </a:avLst>
          </a:prstGeom>
          <a:noFill/>
          <a:ln w="222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ea typeface="ＭＳ Ｐゴシック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287619" y="1766476"/>
            <a:ext cx="1183958" cy="183196"/>
            <a:chOff x="6287619" y="1682150"/>
            <a:chExt cx="1183958" cy="183196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 flipV="1">
              <a:off x="6287619" y="1749004"/>
              <a:ext cx="319992" cy="5452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7073443" y="1853909"/>
              <a:ext cx="162853" cy="11437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1" name="Freeform 80"/>
            <p:cNvSpPr/>
            <p:nvPr/>
          </p:nvSpPr>
          <p:spPr bwMode="auto">
            <a:xfrm>
              <a:off x="6616243" y="1682150"/>
              <a:ext cx="457200" cy="183196"/>
            </a:xfrm>
            <a:custGeom>
              <a:avLst/>
              <a:gdLst>
                <a:gd name="connsiteX0" fmla="*/ 0 w 457200"/>
                <a:gd name="connsiteY0" fmla="*/ 57841 h 183196"/>
                <a:gd name="connsiteX1" fmla="*/ 31248 w 457200"/>
                <a:gd name="connsiteY1" fmla="*/ 57841 h 183196"/>
                <a:gd name="connsiteX2" fmla="*/ 39471 w 457200"/>
                <a:gd name="connsiteY2" fmla="*/ 54552 h 183196"/>
                <a:gd name="connsiteX3" fmla="*/ 44404 w 457200"/>
                <a:gd name="connsiteY3" fmla="*/ 49618 h 183196"/>
                <a:gd name="connsiteX4" fmla="*/ 50983 w 457200"/>
                <a:gd name="connsiteY4" fmla="*/ 44685 h 183196"/>
                <a:gd name="connsiteX5" fmla="*/ 49338 w 457200"/>
                <a:gd name="connsiteY5" fmla="*/ 39751 h 183196"/>
                <a:gd name="connsiteX6" fmla="*/ 46049 w 457200"/>
                <a:gd name="connsiteY6" fmla="*/ 33172 h 183196"/>
                <a:gd name="connsiteX7" fmla="*/ 50983 w 457200"/>
                <a:gd name="connsiteY7" fmla="*/ 31528 h 183196"/>
                <a:gd name="connsiteX8" fmla="*/ 55917 w 457200"/>
                <a:gd name="connsiteY8" fmla="*/ 28238 h 183196"/>
                <a:gd name="connsiteX9" fmla="*/ 67429 w 457200"/>
                <a:gd name="connsiteY9" fmla="*/ 29883 h 183196"/>
                <a:gd name="connsiteX10" fmla="*/ 85520 w 457200"/>
                <a:gd name="connsiteY10" fmla="*/ 24949 h 183196"/>
                <a:gd name="connsiteX11" fmla="*/ 97032 w 457200"/>
                <a:gd name="connsiteY11" fmla="*/ 23305 h 183196"/>
                <a:gd name="connsiteX12" fmla="*/ 106899 w 457200"/>
                <a:gd name="connsiteY12" fmla="*/ 16726 h 183196"/>
                <a:gd name="connsiteX13" fmla="*/ 115122 w 457200"/>
                <a:gd name="connsiteY13" fmla="*/ 8503 h 183196"/>
                <a:gd name="connsiteX14" fmla="*/ 116767 w 457200"/>
                <a:gd name="connsiteY14" fmla="*/ 280 h 183196"/>
                <a:gd name="connsiteX15" fmla="*/ 123345 w 457200"/>
                <a:gd name="connsiteY15" fmla="*/ 3569 h 183196"/>
                <a:gd name="connsiteX16" fmla="*/ 128279 w 457200"/>
                <a:gd name="connsiteY16" fmla="*/ 6859 h 183196"/>
                <a:gd name="connsiteX17" fmla="*/ 144725 w 457200"/>
                <a:gd name="connsiteY17" fmla="*/ 11792 h 183196"/>
                <a:gd name="connsiteX18" fmla="*/ 148015 w 457200"/>
                <a:gd name="connsiteY18" fmla="*/ 18371 h 183196"/>
                <a:gd name="connsiteX19" fmla="*/ 152948 w 457200"/>
                <a:gd name="connsiteY19" fmla="*/ 20015 h 183196"/>
                <a:gd name="connsiteX20" fmla="*/ 175973 w 457200"/>
                <a:gd name="connsiteY20" fmla="*/ 16726 h 183196"/>
                <a:gd name="connsiteX21" fmla="*/ 190774 w 457200"/>
                <a:gd name="connsiteY21" fmla="*/ 10148 h 183196"/>
                <a:gd name="connsiteX22" fmla="*/ 197353 w 457200"/>
                <a:gd name="connsiteY22" fmla="*/ 11792 h 183196"/>
                <a:gd name="connsiteX23" fmla="*/ 207220 w 457200"/>
                <a:gd name="connsiteY23" fmla="*/ 20015 h 183196"/>
                <a:gd name="connsiteX24" fmla="*/ 215443 w 457200"/>
                <a:gd name="connsiteY24" fmla="*/ 21660 h 183196"/>
                <a:gd name="connsiteX25" fmla="*/ 218733 w 457200"/>
                <a:gd name="connsiteY25" fmla="*/ 29883 h 183196"/>
                <a:gd name="connsiteX26" fmla="*/ 223666 w 457200"/>
                <a:gd name="connsiteY26" fmla="*/ 33172 h 183196"/>
                <a:gd name="connsiteX27" fmla="*/ 226956 w 457200"/>
                <a:gd name="connsiteY27" fmla="*/ 36462 h 183196"/>
                <a:gd name="connsiteX28" fmla="*/ 228600 w 457200"/>
                <a:gd name="connsiteY28" fmla="*/ 57841 h 183196"/>
                <a:gd name="connsiteX29" fmla="*/ 233534 w 457200"/>
                <a:gd name="connsiteY29" fmla="*/ 92378 h 183196"/>
                <a:gd name="connsiteX30" fmla="*/ 238468 w 457200"/>
                <a:gd name="connsiteY30" fmla="*/ 102246 h 183196"/>
                <a:gd name="connsiteX31" fmla="*/ 246691 w 457200"/>
                <a:gd name="connsiteY31" fmla="*/ 105535 h 183196"/>
                <a:gd name="connsiteX32" fmla="*/ 251625 w 457200"/>
                <a:gd name="connsiteY32" fmla="*/ 103890 h 183196"/>
                <a:gd name="connsiteX33" fmla="*/ 342078 w 457200"/>
                <a:gd name="connsiteY33" fmla="*/ 105535 h 183196"/>
                <a:gd name="connsiteX34" fmla="*/ 343722 w 457200"/>
                <a:gd name="connsiteY34" fmla="*/ 110469 h 183196"/>
                <a:gd name="connsiteX35" fmla="*/ 351945 w 457200"/>
                <a:gd name="connsiteY35" fmla="*/ 118692 h 183196"/>
                <a:gd name="connsiteX36" fmla="*/ 355235 w 457200"/>
                <a:gd name="connsiteY36" fmla="*/ 121981 h 183196"/>
                <a:gd name="connsiteX37" fmla="*/ 366747 w 457200"/>
                <a:gd name="connsiteY37" fmla="*/ 126915 h 183196"/>
                <a:gd name="connsiteX38" fmla="*/ 374970 w 457200"/>
                <a:gd name="connsiteY38" fmla="*/ 125270 h 183196"/>
                <a:gd name="connsiteX39" fmla="*/ 379904 w 457200"/>
                <a:gd name="connsiteY39" fmla="*/ 120336 h 183196"/>
                <a:gd name="connsiteX40" fmla="*/ 384838 w 457200"/>
                <a:gd name="connsiteY40" fmla="*/ 118692 h 183196"/>
                <a:gd name="connsiteX41" fmla="*/ 404573 w 457200"/>
                <a:gd name="connsiteY41" fmla="*/ 121981 h 183196"/>
                <a:gd name="connsiteX42" fmla="*/ 399639 w 457200"/>
                <a:gd name="connsiteY42" fmla="*/ 153228 h 183196"/>
                <a:gd name="connsiteX43" fmla="*/ 437465 w 457200"/>
                <a:gd name="connsiteY43" fmla="*/ 163096 h 183196"/>
                <a:gd name="connsiteX44" fmla="*/ 444043 w 457200"/>
                <a:gd name="connsiteY44" fmla="*/ 169674 h 183196"/>
                <a:gd name="connsiteX45" fmla="*/ 457200 w 457200"/>
                <a:gd name="connsiteY45" fmla="*/ 182831 h 18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57200" h="183196">
                  <a:moveTo>
                    <a:pt x="0" y="57841"/>
                  </a:moveTo>
                  <a:cubicBezTo>
                    <a:pt x="13503" y="60542"/>
                    <a:pt x="11669" y="60932"/>
                    <a:pt x="31248" y="57841"/>
                  </a:cubicBezTo>
                  <a:cubicBezTo>
                    <a:pt x="34164" y="57381"/>
                    <a:pt x="36730" y="55648"/>
                    <a:pt x="39471" y="54552"/>
                  </a:cubicBezTo>
                  <a:cubicBezTo>
                    <a:pt x="41115" y="52907"/>
                    <a:pt x="42638" y="51131"/>
                    <a:pt x="44404" y="49618"/>
                  </a:cubicBezTo>
                  <a:cubicBezTo>
                    <a:pt x="46485" y="47834"/>
                    <a:pt x="49757" y="47137"/>
                    <a:pt x="50983" y="44685"/>
                  </a:cubicBezTo>
                  <a:cubicBezTo>
                    <a:pt x="51758" y="43134"/>
                    <a:pt x="50021" y="41344"/>
                    <a:pt x="49338" y="39751"/>
                  </a:cubicBezTo>
                  <a:cubicBezTo>
                    <a:pt x="48372" y="37497"/>
                    <a:pt x="47145" y="35365"/>
                    <a:pt x="46049" y="33172"/>
                  </a:cubicBezTo>
                  <a:cubicBezTo>
                    <a:pt x="47694" y="32624"/>
                    <a:pt x="49432" y="32303"/>
                    <a:pt x="50983" y="31528"/>
                  </a:cubicBezTo>
                  <a:cubicBezTo>
                    <a:pt x="52751" y="30644"/>
                    <a:pt x="53950" y="28435"/>
                    <a:pt x="55917" y="28238"/>
                  </a:cubicBezTo>
                  <a:cubicBezTo>
                    <a:pt x="59774" y="27852"/>
                    <a:pt x="63592" y="29335"/>
                    <a:pt x="67429" y="29883"/>
                  </a:cubicBezTo>
                  <a:cubicBezTo>
                    <a:pt x="74519" y="27519"/>
                    <a:pt x="76243" y="26804"/>
                    <a:pt x="85520" y="24949"/>
                  </a:cubicBezTo>
                  <a:cubicBezTo>
                    <a:pt x="89321" y="24189"/>
                    <a:pt x="93195" y="23853"/>
                    <a:pt x="97032" y="23305"/>
                  </a:cubicBezTo>
                  <a:cubicBezTo>
                    <a:pt x="100321" y="21112"/>
                    <a:pt x="103840" y="19229"/>
                    <a:pt x="106899" y="16726"/>
                  </a:cubicBezTo>
                  <a:cubicBezTo>
                    <a:pt x="109899" y="14271"/>
                    <a:pt x="115122" y="8503"/>
                    <a:pt x="115122" y="8503"/>
                  </a:cubicBezTo>
                  <a:cubicBezTo>
                    <a:pt x="115670" y="5762"/>
                    <a:pt x="114370" y="1718"/>
                    <a:pt x="116767" y="280"/>
                  </a:cubicBezTo>
                  <a:cubicBezTo>
                    <a:pt x="118869" y="-981"/>
                    <a:pt x="121217" y="2353"/>
                    <a:pt x="123345" y="3569"/>
                  </a:cubicBezTo>
                  <a:cubicBezTo>
                    <a:pt x="125061" y="4550"/>
                    <a:pt x="126511" y="5975"/>
                    <a:pt x="128279" y="6859"/>
                  </a:cubicBezTo>
                  <a:cubicBezTo>
                    <a:pt x="135490" y="10465"/>
                    <a:pt x="137023" y="10252"/>
                    <a:pt x="144725" y="11792"/>
                  </a:cubicBezTo>
                  <a:cubicBezTo>
                    <a:pt x="145822" y="13985"/>
                    <a:pt x="146281" y="16637"/>
                    <a:pt x="148015" y="18371"/>
                  </a:cubicBezTo>
                  <a:cubicBezTo>
                    <a:pt x="149241" y="19597"/>
                    <a:pt x="151218" y="20117"/>
                    <a:pt x="152948" y="20015"/>
                  </a:cubicBezTo>
                  <a:cubicBezTo>
                    <a:pt x="160688" y="19560"/>
                    <a:pt x="168298" y="17822"/>
                    <a:pt x="175973" y="16726"/>
                  </a:cubicBezTo>
                  <a:cubicBezTo>
                    <a:pt x="178715" y="15355"/>
                    <a:pt x="188073" y="10448"/>
                    <a:pt x="190774" y="10148"/>
                  </a:cubicBezTo>
                  <a:cubicBezTo>
                    <a:pt x="193021" y="9898"/>
                    <a:pt x="195160" y="11244"/>
                    <a:pt x="197353" y="11792"/>
                  </a:cubicBezTo>
                  <a:cubicBezTo>
                    <a:pt x="199914" y="14353"/>
                    <a:pt x="203555" y="18640"/>
                    <a:pt x="207220" y="20015"/>
                  </a:cubicBezTo>
                  <a:cubicBezTo>
                    <a:pt x="209837" y="20997"/>
                    <a:pt x="212702" y="21112"/>
                    <a:pt x="215443" y="21660"/>
                  </a:cubicBezTo>
                  <a:cubicBezTo>
                    <a:pt x="216540" y="24401"/>
                    <a:pt x="217017" y="27481"/>
                    <a:pt x="218733" y="29883"/>
                  </a:cubicBezTo>
                  <a:cubicBezTo>
                    <a:pt x="219882" y="31491"/>
                    <a:pt x="222123" y="31937"/>
                    <a:pt x="223666" y="33172"/>
                  </a:cubicBezTo>
                  <a:cubicBezTo>
                    <a:pt x="224877" y="34141"/>
                    <a:pt x="225859" y="35365"/>
                    <a:pt x="226956" y="36462"/>
                  </a:cubicBezTo>
                  <a:cubicBezTo>
                    <a:pt x="233230" y="52147"/>
                    <a:pt x="228600" y="36727"/>
                    <a:pt x="228600" y="57841"/>
                  </a:cubicBezTo>
                  <a:cubicBezTo>
                    <a:pt x="228600" y="76677"/>
                    <a:pt x="229132" y="77705"/>
                    <a:pt x="233534" y="92378"/>
                  </a:cubicBezTo>
                  <a:cubicBezTo>
                    <a:pt x="234396" y="95251"/>
                    <a:pt x="235823" y="100357"/>
                    <a:pt x="238468" y="102246"/>
                  </a:cubicBezTo>
                  <a:cubicBezTo>
                    <a:pt x="240870" y="103962"/>
                    <a:pt x="243950" y="104439"/>
                    <a:pt x="246691" y="105535"/>
                  </a:cubicBezTo>
                  <a:cubicBezTo>
                    <a:pt x="248336" y="104987"/>
                    <a:pt x="249891" y="103890"/>
                    <a:pt x="251625" y="103890"/>
                  </a:cubicBezTo>
                  <a:cubicBezTo>
                    <a:pt x="281781" y="103890"/>
                    <a:pt x="311999" y="103386"/>
                    <a:pt x="342078" y="105535"/>
                  </a:cubicBezTo>
                  <a:cubicBezTo>
                    <a:pt x="343807" y="105659"/>
                    <a:pt x="342682" y="109082"/>
                    <a:pt x="343722" y="110469"/>
                  </a:cubicBezTo>
                  <a:cubicBezTo>
                    <a:pt x="346048" y="113570"/>
                    <a:pt x="349204" y="115951"/>
                    <a:pt x="351945" y="118692"/>
                  </a:cubicBezTo>
                  <a:cubicBezTo>
                    <a:pt x="353042" y="119788"/>
                    <a:pt x="353764" y="121491"/>
                    <a:pt x="355235" y="121981"/>
                  </a:cubicBezTo>
                  <a:cubicBezTo>
                    <a:pt x="362495" y="124401"/>
                    <a:pt x="358618" y="122851"/>
                    <a:pt x="366747" y="126915"/>
                  </a:cubicBezTo>
                  <a:cubicBezTo>
                    <a:pt x="369488" y="126367"/>
                    <a:pt x="372470" y="126520"/>
                    <a:pt x="374970" y="125270"/>
                  </a:cubicBezTo>
                  <a:cubicBezTo>
                    <a:pt x="377050" y="124230"/>
                    <a:pt x="377969" y="121626"/>
                    <a:pt x="379904" y="120336"/>
                  </a:cubicBezTo>
                  <a:cubicBezTo>
                    <a:pt x="381346" y="119374"/>
                    <a:pt x="383193" y="119240"/>
                    <a:pt x="384838" y="118692"/>
                  </a:cubicBezTo>
                  <a:cubicBezTo>
                    <a:pt x="391416" y="119788"/>
                    <a:pt x="400067" y="117065"/>
                    <a:pt x="404573" y="121981"/>
                  </a:cubicBezTo>
                  <a:cubicBezTo>
                    <a:pt x="406685" y="124285"/>
                    <a:pt x="400215" y="150635"/>
                    <a:pt x="399639" y="153228"/>
                  </a:cubicBezTo>
                  <a:cubicBezTo>
                    <a:pt x="403928" y="174667"/>
                    <a:pt x="397301" y="155372"/>
                    <a:pt x="437465" y="163096"/>
                  </a:cubicBezTo>
                  <a:cubicBezTo>
                    <a:pt x="440510" y="163682"/>
                    <a:pt x="441850" y="167481"/>
                    <a:pt x="444043" y="169674"/>
                  </a:cubicBezTo>
                  <a:cubicBezTo>
                    <a:pt x="446164" y="186639"/>
                    <a:pt x="441268" y="182831"/>
                    <a:pt x="457200" y="18283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flipV="1">
              <a:off x="7308724" y="1842472"/>
              <a:ext cx="162853" cy="11437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8"/>
          <a:stretch/>
        </p:blipFill>
        <p:spPr>
          <a:xfrm>
            <a:off x="1387155" y="2656076"/>
            <a:ext cx="6005949" cy="1355834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6228184" y="2927724"/>
            <a:ext cx="1250132" cy="1679053"/>
            <a:chOff x="6228184" y="2927724"/>
            <a:chExt cx="1250132" cy="1679053"/>
          </a:xfrm>
        </p:grpSpPr>
        <p:grpSp>
          <p:nvGrpSpPr>
            <p:cNvPr id="116" name="Group 115"/>
            <p:cNvGrpSpPr/>
            <p:nvPr/>
          </p:nvGrpSpPr>
          <p:grpSpPr>
            <a:xfrm>
              <a:off x="6228184" y="2927724"/>
              <a:ext cx="1225958" cy="1679053"/>
              <a:chOff x="6228184" y="2927724"/>
              <a:chExt cx="1225958" cy="1679053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6228184" y="4022002"/>
                <a:ext cx="11267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00FF"/>
                    </a:solidFill>
                    <a:latin typeface="+mj-lt"/>
                  </a:rPr>
                  <a:t>operating </a:t>
                </a:r>
              </a:p>
              <a:p>
                <a:r>
                  <a:rPr lang="en-US" sz="1600" b="1" dirty="0">
                    <a:solidFill>
                      <a:srgbClr val="0000FF"/>
                    </a:solidFill>
                    <a:latin typeface="+mj-lt"/>
                  </a:rPr>
                  <a:t>principle</a:t>
                </a:r>
                <a:endParaRPr lang="de-DE" sz="16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 bwMode="auto">
              <a:xfrm flipV="1">
                <a:off x="6858098" y="3112457"/>
                <a:ext cx="146457" cy="95177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9C5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Oval 109"/>
              <p:cNvSpPr/>
              <p:nvPr/>
            </p:nvSpPr>
            <p:spPr bwMode="auto">
              <a:xfrm>
                <a:off x="6946496" y="2927724"/>
                <a:ext cx="177985" cy="18787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9C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 bwMode="auto">
              <a:xfrm>
                <a:off x="6297565" y="4070686"/>
                <a:ext cx="1156577" cy="508406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009C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869" y="4310644"/>
              <a:ext cx="323447" cy="208834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6833478" y="4416607"/>
            <a:ext cx="292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</a:rPr>
              <a:t>MLP:Schulte et al., 2008, Med.Phys. </a:t>
            </a:r>
            <a:r>
              <a:rPr lang="de-DE" sz="900" b="1" dirty="0">
                <a:latin typeface="+mj-lt"/>
              </a:rPr>
              <a:t>35</a:t>
            </a:r>
            <a:r>
              <a:rPr lang="de-DE" sz="900" dirty="0">
                <a:latin typeface="+mj-lt"/>
              </a:rPr>
              <a:t>(11)</a:t>
            </a:r>
          </a:p>
          <a:p>
            <a:r>
              <a:rPr lang="de-DE" sz="900" dirty="0">
                <a:latin typeface="+mj-lt"/>
              </a:rPr>
              <a:t>Collins-Fekete et al., 2015, PMB </a:t>
            </a:r>
            <a:r>
              <a:rPr lang="de-DE" sz="900" b="1" dirty="0">
                <a:latin typeface="+mj-lt"/>
              </a:rPr>
              <a:t>60</a:t>
            </a:r>
            <a:r>
              <a:rPr lang="de-DE" sz="900" dirty="0">
                <a:latin typeface="+mj-lt"/>
              </a:rPr>
              <a:t>(13)</a:t>
            </a:r>
            <a:endParaRPr lang="en-US" sz="900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72397" y="4744960"/>
            <a:ext cx="42670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2"/>
                </a:solidFill>
                <a:latin typeface="+mj-lt"/>
              </a:rPr>
              <a:t>Timepix: Llopart et al., 2007, NIM A </a:t>
            </a:r>
            <a:r>
              <a:rPr lang="de-DE" sz="900" b="1" dirty="0">
                <a:solidFill>
                  <a:schemeClr val="bg2"/>
                </a:solidFill>
                <a:latin typeface="+mj-lt"/>
              </a:rPr>
              <a:t>581</a:t>
            </a:r>
            <a:r>
              <a:rPr lang="de-DE" sz="900" dirty="0">
                <a:solidFill>
                  <a:schemeClr val="bg2"/>
                </a:solidFill>
                <a:latin typeface="+mj-lt"/>
              </a:rPr>
              <a:t>(1-2)</a:t>
            </a:r>
            <a:endParaRPr lang="en-US" sz="9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2397" y="4928140"/>
            <a:ext cx="55359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+mj-lt"/>
              </a:rPr>
              <a:t>Detection system</a:t>
            </a:r>
            <a:r>
              <a:rPr lang="de-DE" sz="900" dirty="0">
                <a:solidFill>
                  <a:schemeClr val="bg2"/>
                </a:solidFill>
                <a:latin typeface="+mj-lt"/>
              </a:rPr>
              <a:t>: Gehrke et al., 2018, PMB </a:t>
            </a:r>
            <a:r>
              <a:rPr lang="en-US" sz="900" b="1" dirty="0">
                <a:solidFill>
                  <a:schemeClr val="bg2"/>
                </a:solidFill>
                <a:latin typeface="+mj-lt"/>
              </a:rPr>
              <a:t>63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 035037;  Amato et al., 2020, </a:t>
            </a:r>
            <a:r>
              <a:rPr lang="en-US" sz="900" dirty="0" err="1">
                <a:solidFill>
                  <a:schemeClr val="bg2"/>
                </a:solidFill>
                <a:latin typeface="+mj-lt"/>
              </a:rPr>
              <a:t>MedPhys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900" b="1" dirty="0">
                <a:solidFill>
                  <a:schemeClr val="bg2"/>
                </a:solidFill>
                <a:latin typeface="+mj-lt"/>
              </a:rPr>
              <a:t>47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(5)   </a:t>
            </a:r>
          </a:p>
        </p:txBody>
      </p:sp>
    </p:spTree>
    <p:extLst>
      <p:ext uri="{BB962C8B-B14F-4D97-AF65-F5344CB8AC3E}">
        <p14:creationId xmlns:p14="http://schemas.microsoft.com/office/powerpoint/2010/main" val="34057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60" grpId="0"/>
      <p:bldP spid="60" grpId="1"/>
      <p:bldP spid="33" grpId="0" animBg="1"/>
      <p:bldP spid="34" grpId="0" animBg="1"/>
      <p:bldP spid="68" grpId="0" animBg="1"/>
      <p:bldP spid="27" grpId="0" animBg="1"/>
      <p:bldP spid="46" grpId="0" animBg="1"/>
      <p:bldP spid="46" grpId="1" animBg="1"/>
      <p:bldP spid="63" grpId="0"/>
      <p:bldP spid="63" grpId="1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51470"/>
            <a:ext cx="7848872" cy="369332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     Previous results                        &amp;      current research questions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4" name="@DayOfTreatm"/>
          <p:cNvSpPr txBox="1">
            <a:spLocks noChangeArrowheads="1"/>
          </p:cNvSpPr>
          <p:nvPr/>
        </p:nvSpPr>
        <p:spPr>
          <a:xfrm>
            <a:off x="107504" y="718011"/>
            <a:ext cx="3672408" cy="557595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2800"/>
              </a:lnSpc>
              <a:spcBef>
                <a:spcPts val="1200"/>
              </a:spcBef>
              <a:buClr>
                <a:srgbClr val="0047B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chemeClr val="tx1"/>
                </a:solidFill>
              </a:rPr>
              <a:t>…for head-sized objects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-108520" y="1203598"/>
            <a:ext cx="2664296" cy="720080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47B9"/>
              </a:buClr>
              <a:buSzPct val="100000"/>
              <a:defRPr/>
            </a:pPr>
            <a:r>
              <a:rPr lang="de-DE" sz="1500" dirty="0" err="1">
                <a:solidFill>
                  <a:schemeClr val="tx1"/>
                </a:solidFill>
              </a:rPr>
              <a:t>Spatial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resolution</a:t>
            </a:r>
            <a:r>
              <a:rPr lang="de-DE" sz="1500" dirty="0">
                <a:solidFill>
                  <a:schemeClr val="tx1"/>
                </a:solidFill>
              </a:rPr>
              <a:t> (SR)</a:t>
            </a:r>
            <a:r>
              <a:rPr lang="de-DE" sz="1500" dirty="0">
                <a:solidFill>
                  <a:schemeClr val="tx2"/>
                </a:solidFill>
              </a:rPr>
              <a:t>     MTF</a:t>
            </a:r>
            <a:r>
              <a:rPr lang="de-DE" sz="1500" baseline="-25000" dirty="0">
                <a:solidFill>
                  <a:schemeClr val="tx2"/>
                </a:solidFill>
              </a:rPr>
              <a:t>10%</a:t>
            </a:r>
            <a:r>
              <a:rPr lang="de-DE" sz="1500" dirty="0">
                <a:solidFill>
                  <a:schemeClr val="tx2"/>
                </a:solidFill>
              </a:rPr>
              <a:t>=</a:t>
            </a:r>
            <a:r>
              <a:rPr lang="en-US" sz="1600" b="1" dirty="0">
                <a:solidFill>
                  <a:schemeClr val="tx2"/>
                </a:solidFill>
              </a:rPr>
              <a:t>0.6 </a:t>
            </a:r>
            <a:r>
              <a:rPr lang="en-US" sz="1600" b="1" dirty="0" err="1">
                <a:solidFill>
                  <a:schemeClr val="tx2"/>
                </a:solidFill>
              </a:rPr>
              <a:t>lp</a:t>
            </a:r>
            <a:r>
              <a:rPr lang="en-US" sz="1600" b="1" dirty="0">
                <a:solidFill>
                  <a:schemeClr val="tx2"/>
                </a:solidFill>
              </a:rPr>
              <a:t>/mm</a:t>
            </a:r>
            <a:endParaRPr lang="de-DE" sz="1600" dirty="0">
              <a:solidFill>
                <a:schemeClr val="tx1"/>
              </a:solidFill>
            </a:endParaRPr>
          </a:p>
          <a:p>
            <a:pPr marL="381000" lvl="1" indent="0">
              <a:spcBef>
                <a:spcPts val="600"/>
              </a:spcBef>
              <a:buClr>
                <a:srgbClr val="0047B9"/>
              </a:buClr>
              <a:buSzPct val="100000"/>
              <a:buNone/>
              <a:defRPr/>
            </a:pPr>
            <a:r>
              <a:rPr lang="de-DE" sz="1500" dirty="0">
                <a:solidFill>
                  <a:srgbClr val="000000"/>
                </a:solidFill>
              </a:rPr>
              <a:t>       </a:t>
            </a:r>
            <a:endParaRPr lang="de-DE" sz="1500" b="1" dirty="0">
              <a:solidFill>
                <a:srgbClr val="000000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-108520" y="2139702"/>
            <a:ext cx="2591885" cy="720080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47B9"/>
              </a:buClr>
              <a:buSzPct val="100000"/>
              <a:defRPr/>
            </a:pPr>
            <a:r>
              <a:rPr lang="en-US" sz="1500" dirty="0">
                <a:solidFill>
                  <a:schemeClr val="tx1"/>
                </a:solidFill>
              </a:rPr>
              <a:t>WET resolution      </a:t>
            </a:r>
            <a:r>
              <a:rPr lang="en-US" sz="1600" b="1" dirty="0">
                <a:solidFill>
                  <a:schemeClr val="tx2"/>
                </a:solidFill>
              </a:rPr>
              <a:t>0.6 %</a:t>
            </a:r>
            <a:r>
              <a:rPr lang="en-US" sz="1500" dirty="0">
                <a:solidFill>
                  <a:schemeClr val="tx1"/>
                </a:solidFill>
              </a:rPr>
              <a:t> @ 350 µ</a:t>
            </a:r>
            <a:r>
              <a:rPr lang="en-US" sz="1500" dirty="0" err="1">
                <a:solidFill>
                  <a:schemeClr val="tx1"/>
                </a:solidFill>
              </a:rPr>
              <a:t>Gy</a:t>
            </a:r>
            <a:r>
              <a:rPr lang="en-US" sz="1500" dirty="0">
                <a:solidFill>
                  <a:schemeClr val="tx1"/>
                </a:solidFill>
              </a:rPr>
              <a:t>,          0.22 mm pixel pitch</a:t>
            </a:r>
            <a:endParaRPr lang="en-US" sz="1600" b="1" dirty="0">
              <a:solidFill>
                <a:schemeClr val="tx2"/>
              </a:solidFill>
            </a:endParaRPr>
          </a:p>
          <a:p>
            <a:pPr marL="381000" lvl="1" indent="0">
              <a:lnSpc>
                <a:spcPct val="125000"/>
              </a:lnSpc>
              <a:spcBef>
                <a:spcPts val="0"/>
              </a:spcBef>
              <a:buClr>
                <a:srgbClr val="0047B9"/>
              </a:buClr>
              <a:buSzPct val="100000"/>
              <a:buNone/>
              <a:defRPr/>
            </a:pP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(object’s WET =190 mm)</a:t>
            </a:r>
            <a:r>
              <a:rPr lang="de-DE" sz="1500" dirty="0">
                <a:solidFill>
                  <a:srgbClr val="000000"/>
                </a:solidFill>
              </a:rPr>
              <a:t>       </a:t>
            </a:r>
            <a:endParaRPr lang="de-DE" sz="1500" b="1" dirty="0">
              <a:solidFill>
                <a:srgbClr val="000000"/>
              </a:solidFill>
            </a:endParaRPr>
          </a:p>
        </p:txBody>
      </p:sp>
      <p:sp>
        <p:nvSpPr>
          <p:cNvPr id="26" name="@DayOfTreatm"/>
          <p:cNvSpPr txBox="1">
            <a:spLocks noChangeArrowheads="1"/>
          </p:cNvSpPr>
          <p:nvPr/>
        </p:nvSpPr>
        <p:spPr>
          <a:xfrm>
            <a:off x="4570769" y="1635646"/>
            <a:ext cx="4033679" cy="557595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  <a:buClr>
                <a:srgbClr val="0047B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schemeClr val="tx1"/>
                </a:solidFill>
              </a:rPr>
              <a:t>Can we perform </a:t>
            </a:r>
            <a:r>
              <a:rPr lang="en-US" sz="1500" b="1" dirty="0">
                <a:solidFill>
                  <a:schemeClr val="tx1"/>
                </a:solidFill>
              </a:rPr>
              <a:t>quantitative </a:t>
            </a:r>
            <a:r>
              <a:rPr lang="el-GR" sz="1500" b="1" dirty="0">
                <a:solidFill>
                  <a:schemeClr val="tx1"/>
                </a:solidFill>
              </a:rPr>
              <a:t>α</a:t>
            </a:r>
            <a:r>
              <a:rPr lang="en-US" sz="1500" b="1" cap="small" dirty="0">
                <a:solidFill>
                  <a:schemeClr val="tx1"/>
                </a:solidFill>
              </a:rPr>
              <a:t>Rad,  </a:t>
            </a:r>
            <a:r>
              <a:rPr lang="en-US" sz="1500" dirty="0">
                <a:solidFill>
                  <a:schemeClr val="tx1"/>
                </a:solidFill>
              </a:rPr>
              <a:t>i.e. obtain </a:t>
            </a:r>
            <a:r>
              <a:rPr lang="en-US" sz="1500" b="1" dirty="0">
                <a:solidFill>
                  <a:schemeClr val="tx1"/>
                </a:solidFill>
              </a:rPr>
              <a:t>WET maps</a:t>
            </a:r>
            <a:r>
              <a:rPr lang="en-US" sz="1500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  <a:buClr>
                <a:srgbClr val="0047B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schemeClr val="tx1"/>
                </a:solidFill>
              </a:rPr>
              <a:t>Can we image the </a:t>
            </a:r>
            <a:r>
              <a:rPr lang="en-US" sz="1500" b="1" dirty="0">
                <a:solidFill>
                  <a:schemeClr val="tx1"/>
                </a:solidFill>
              </a:rPr>
              <a:t>pelvis/abdomen </a:t>
            </a:r>
            <a:r>
              <a:rPr lang="en-US" sz="1500" dirty="0">
                <a:solidFill>
                  <a:schemeClr val="tx1"/>
                </a:solidFill>
              </a:rPr>
              <a:t>region (WETs </a:t>
            </a:r>
            <a:r>
              <a:rPr lang="en-US" sz="1500" b="1" dirty="0">
                <a:solidFill>
                  <a:schemeClr val="tx1"/>
                </a:solidFill>
              </a:rPr>
              <a:t>up to 320 mm) </a:t>
            </a:r>
            <a:r>
              <a:rPr lang="en-US" sz="1500" dirty="0">
                <a:solidFill>
                  <a:schemeClr val="tx1"/>
                </a:solidFill>
              </a:rPr>
              <a:t>with sufficient </a:t>
            </a:r>
            <a:r>
              <a:rPr lang="en-US" sz="1500" b="1" dirty="0">
                <a:solidFill>
                  <a:schemeClr val="tx1"/>
                </a:solidFill>
              </a:rPr>
              <a:t>image quality</a:t>
            </a:r>
            <a:r>
              <a:rPr lang="en-US" sz="1500" dirty="0">
                <a:solidFill>
                  <a:schemeClr val="tx1"/>
                </a:solidFill>
              </a:rPr>
              <a:t>?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75937" y="2195214"/>
            <a:ext cx="1492007" cy="889084"/>
            <a:chOff x="2575937" y="2195214"/>
            <a:chExt cx="1492007" cy="889084"/>
          </a:xfrm>
        </p:grpSpPr>
        <p:grpSp>
          <p:nvGrpSpPr>
            <p:cNvPr id="27" name="Group 26"/>
            <p:cNvGrpSpPr/>
            <p:nvPr/>
          </p:nvGrpSpPr>
          <p:grpSpPr>
            <a:xfrm>
              <a:off x="2575937" y="2195214"/>
              <a:ext cx="1123827" cy="439642"/>
              <a:chOff x="5364088" y="5013176"/>
              <a:chExt cx="1209261" cy="465084"/>
            </a:xfrm>
          </p:grpSpPr>
          <p:grpSp>
            <p:nvGrpSpPr>
              <p:cNvPr id="28" name="Group 27"/>
              <p:cNvGrpSpPr/>
              <p:nvPr/>
            </p:nvGrpSpPr>
            <p:grpSpPr>
              <a:xfrm rot="16200000">
                <a:off x="5772696" y="4604569"/>
                <a:ext cx="392045" cy="1209260"/>
                <a:chOff x="769369" y="1994037"/>
                <a:chExt cx="1165573" cy="3595203"/>
              </a:xfrm>
            </p:grpSpPr>
            <p:sp>
              <p:nvSpPr>
                <p:cNvPr id="33" name="Freihandform 15"/>
                <p:cNvSpPr/>
                <p:nvPr/>
              </p:nvSpPr>
              <p:spPr bwMode="auto">
                <a:xfrm rot="5400000">
                  <a:off x="1100059" y="4754356"/>
                  <a:ext cx="504194" cy="1165573"/>
                </a:xfrm>
                <a:custGeom>
                  <a:avLst/>
                  <a:gdLst>
                    <a:gd name="connsiteX0" fmla="*/ 0 w 2474660"/>
                    <a:gd name="connsiteY0" fmla="*/ 468531 h 468531"/>
                    <a:gd name="connsiteX1" fmla="*/ 513288 w 2474660"/>
                    <a:gd name="connsiteY1" fmla="*/ 465131 h 468531"/>
                    <a:gd name="connsiteX2" fmla="*/ 666255 w 2474660"/>
                    <a:gd name="connsiteY2" fmla="*/ 465131 h 468531"/>
                    <a:gd name="connsiteX3" fmla="*/ 934796 w 2474660"/>
                    <a:gd name="connsiteY3" fmla="*/ 461732 h 468531"/>
                    <a:gd name="connsiteX4" fmla="*/ 1237330 w 2474660"/>
                    <a:gd name="connsiteY4" fmla="*/ 454934 h 468531"/>
                    <a:gd name="connsiteX5" fmla="*/ 1570457 w 2474660"/>
                    <a:gd name="connsiteY5" fmla="*/ 441337 h 468531"/>
                    <a:gd name="connsiteX6" fmla="*/ 1883189 w 2474660"/>
                    <a:gd name="connsiteY6" fmla="*/ 424340 h 468531"/>
                    <a:gd name="connsiteX7" fmla="*/ 2066748 w 2474660"/>
                    <a:gd name="connsiteY7" fmla="*/ 400546 h 468531"/>
                    <a:gd name="connsiteX8" fmla="*/ 2212916 w 2474660"/>
                    <a:gd name="connsiteY8" fmla="*/ 366553 h 468531"/>
                    <a:gd name="connsiteX9" fmla="*/ 2294499 w 2474660"/>
                    <a:gd name="connsiteY9" fmla="*/ 339359 h 468531"/>
                    <a:gd name="connsiteX10" fmla="*/ 2348887 w 2474660"/>
                    <a:gd name="connsiteY10" fmla="*/ 291769 h 468531"/>
                    <a:gd name="connsiteX11" fmla="*/ 2399876 w 2474660"/>
                    <a:gd name="connsiteY11" fmla="*/ 237381 h 468531"/>
                    <a:gd name="connsiteX12" fmla="*/ 2430469 w 2474660"/>
                    <a:gd name="connsiteY12" fmla="*/ 159198 h 468531"/>
                    <a:gd name="connsiteX13" fmla="*/ 2467861 w 2474660"/>
                    <a:gd name="connsiteY13" fmla="*/ 47023 h 468531"/>
                    <a:gd name="connsiteX14" fmla="*/ 2471260 w 2474660"/>
                    <a:gd name="connsiteY14" fmla="*/ 6232 h 468531"/>
                    <a:gd name="connsiteX15" fmla="*/ 2471260 w 2474660"/>
                    <a:gd name="connsiteY15" fmla="*/ 9631 h 468531"/>
                    <a:gd name="connsiteX0" fmla="*/ 1801499 w 1958614"/>
                    <a:gd name="connsiteY0" fmla="*/ 0 h 620055"/>
                    <a:gd name="connsiteX1" fmla="*/ 0 w 1958614"/>
                    <a:gd name="connsiteY1" fmla="*/ 620055 h 620055"/>
                    <a:gd name="connsiteX2" fmla="*/ 152967 w 1958614"/>
                    <a:gd name="connsiteY2" fmla="*/ 620055 h 620055"/>
                    <a:gd name="connsiteX3" fmla="*/ 421508 w 1958614"/>
                    <a:gd name="connsiteY3" fmla="*/ 616656 h 620055"/>
                    <a:gd name="connsiteX4" fmla="*/ 724042 w 1958614"/>
                    <a:gd name="connsiteY4" fmla="*/ 609858 h 620055"/>
                    <a:gd name="connsiteX5" fmla="*/ 1057169 w 1958614"/>
                    <a:gd name="connsiteY5" fmla="*/ 596261 h 620055"/>
                    <a:gd name="connsiteX6" fmla="*/ 1369901 w 1958614"/>
                    <a:gd name="connsiteY6" fmla="*/ 579264 h 620055"/>
                    <a:gd name="connsiteX7" fmla="*/ 1553460 w 1958614"/>
                    <a:gd name="connsiteY7" fmla="*/ 555470 h 620055"/>
                    <a:gd name="connsiteX8" fmla="*/ 1699628 w 1958614"/>
                    <a:gd name="connsiteY8" fmla="*/ 521477 h 620055"/>
                    <a:gd name="connsiteX9" fmla="*/ 1781211 w 1958614"/>
                    <a:gd name="connsiteY9" fmla="*/ 494283 h 620055"/>
                    <a:gd name="connsiteX10" fmla="*/ 1835599 w 1958614"/>
                    <a:gd name="connsiteY10" fmla="*/ 446693 h 620055"/>
                    <a:gd name="connsiteX11" fmla="*/ 1886588 w 1958614"/>
                    <a:gd name="connsiteY11" fmla="*/ 392305 h 620055"/>
                    <a:gd name="connsiteX12" fmla="*/ 1917181 w 1958614"/>
                    <a:gd name="connsiteY12" fmla="*/ 314122 h 620055"/>
                    <a:gd name="connsiteX13" fmla="*/ 1954573 w 1958614"/>
                    <a:gd name="connsiteY13" fmla="*/ 201947 h 620055"/>
                    <a:gd name="connsiteX14" fmla="*/ 1957972 w 1958614"/>
                    <a:gd name="connsiteY14" fmla="*/ 161156 h 620055"/>
                    <a:gd name="connsiteX15" fmla="*/ 1957972 w 1958614"/>
                    <a:gd name="connsiteY15" fmla="*/ 164555 h 620055"/>
                    <a:gd name="connsiteX0" fmla="*/ 1648532 w 1805647"/>
                    <a:gd name="connsiteY0" fmla="*/ 258719 h 878774"/>
                    <a:gd name="connsiteX1" fmla="*/ 1657316 w 1805647"/>
                    <a:gd name="connsiteY1" fmla="*/ 0 h 878774"/>
                    <a:gd name="connsiteX2" fmla="*/ 0 w 1805647"/>
                    <a:gd name="connsiteY2" fmla="*/ 878774 h 878774"/>
                    <a:gd name="connsiteX3" fmla="*/ 268541 w 1805647"/>
                    <a:gd name="connsiteY3" fmla="*/ 875375 h 878774"/>
                    <a:gd name="connsiteX4" fmla="*/ 571075 w 1805647"/>
                    <a:gd name="connsiteY4" fmla="*/ 868577 h 878774"/>
                    <a:gd name="connsiteX5" fmla="*/ 904202 w 1805647"/>
                    <a:gd name="connsiteY5" fmla="*/ 854980 h 878774"/>
                    <a:gd name="connsiteX6" fmla="*/ 1216934 w 1805647"/>
                    <a:gd name="connsiteY6" fmla="*/ 837983 h 878774"/>
                    <a:gd name="connsiteX7" fmla="*/ 1400493 w 1805647"/>
                    <a:gd name="connsiteY7" fmla="*/ 814189 h 878774"/>
                    <a:gd name="connsiteX8" fmla="*/ 1546661 w 1805647"/>
                    <a:gd name="connsiteY8" fmla="*/ 780196 h 878774"/>
                    <a:gd name="connsiteX9" fmla="*/ 1628244 w 1805647"/>
                    <a:gd name="connsiteY9" fmla="*/ 753002 h 878774"/>
                    <a:gd name="connsiteX10" fmla="*/ 1682632 w 1805647"/>
                    <a:gd name="connsiteY10" fmla="*/ 705412 h 878774"/>
                    <a:gd name="connsiteX11" fmla="*/ 1733621 w 1805647"/>
                    <a:gd name="connsiteY11" fmla="*/ 651024 h 878774"/>
                    <a:gd name="connsiteX12" fmla="*/ 1764214 w 1805647"/>
                    <a:gd name="connsiteY12" fmla="*/ 572841 h 878774"/>
                    <a:gd name="connsiteX13" fmla="*/ 1801606 w 1805647"/>
                    <a:gd name="connsiteY13" fmla="*/ 460666 h 878774"/>
                    <a:gd name="connsiteX14" fmla="*/ 1805005 w 1805647"/>
                    <a:gd name="connsiteY14" fmla="*/ 419875 h 878774"/>
                    <a:gd name="connsiteX15" fmla="*/ 1805005 w 1805647"/>
                    <a:gd name="connsiteY15" fmla="*/ 423274 h 878774"/>
                    <a:gd name="connsiteX0" fmla="*/ 1379991 w 1537106"/>
                    <a:gd name="connsiteY0" fmla="*/ 561540 h 1178196"/>
                    <a:gd name="connsiteX1" fmla="*/ 1388775 w 1537106"/>
                    <a:gd name="connsiteY1" fmla="*/ 302821 h 1178196"/>
                    <a:gd name="connsiteX2" fmla="*/ 1411164 w 1537106"/>
                    <a:gd name="connsiteY2" fmla="*/ 0 h 1178196"/>
                    <a:gd name="connsiteX3" fmla="*/ 0 w 1537106"/>
                    <a:gd name="connsiteY3" fmla="*/ 1178196 h 1178196"/>
                    <a:gd name="connsiteX4" fmla="*/ 302534 w 1537106"/>
                    <a:gd name="connsiteY4" fmla="*/ 1171398 h 1178196"/>
                    <a:gd name="connsiteX5" fmla="*/ 635661 w 1537106"/>
                    <a:gd name="connsiteY5" fmla="*/ 1157801 h 1178196"/>
                    <a:gd name="connsiteX6" fmla="*/ 948393 w 1537106"/>
                    <a:gd name="connsiteY6" fmla="*/ 1140804 h 1178196"/>
                    <a:gd name="connsiteX7" fmla="*/ 1131952 w 1537106"/>
                    <a:gd name="connsiteY7" fmla="*/ 1117010 h 1178196"/>
                    <a:gd name="connsiteX8" fmla="*/ 1278120 w 1537106"/>
                    <a:gd name="connsiteY8" fmla="*/ 1083017 h 1178196"/>
                    <a:gd name="connsiteX9" fmla="*/ 1359703 w 1537106"/>
                    <a:gd name="connsiteY9" fmla="*/ 1055823 h 1178196"/>
                    <a:gd name="connsiteX10" fmla="*/ 1414091 w 1537106"/>
                    <a:gd name="connsiteY10" fmla="*/ 1008233 h 1178196"/>
                    <a:gd name="connsiteX11" fmla="*/ 1465080 w 1537106"/>
                    <a:gd name="connsiteY11" fmla="*/ 953845 h 1178196"/>
                    <a:gd name="connsiteX12" fmla="*/ 1495673 w 1537106"/>
                    <a:gd name="connsiteY12" fmla="*/ 875662 h 1178196"/>
                    <a:gd name="connsiteX13" fmla="*/ 1533065 w 1537106"/>
                    <a:gd name="connsiteY13" fmla="*/ 763487 h 1178196"/>
                    <a:gd name="connsiteX14" fmla="*/ 1536464 w 1537106"/>
                    <a:gd name="connsiteY14" fmla="*/ 722696 h 1178196"/>
                    <a:gd name="connsiteX15" fmla="*/ 1536464 w 1537106"/>
                    <a:gd name="connsiteY15" fmla="*/ 726095 h 1178196"/>
                    <a:gd name="connsiteX0" fmla="*/ 1077457 w 1234572"/>
                    <a:gd name="connsiteY0" fmla="*/ 630253 h 1240111"/>
                    <a:gd name="connsiteX1" fmla="*/ 1086241 w 1234572"/>
                    <a:gd name="connsiteY1" fmla="*/ 371534 h 1240111"/>
                    <a:gd name="connsiteX2" fmla="*/ 1108630 w 1234572"/>
                    <a:gd name="connsiteY2" fmla="*/ 68713 h 1240111"/>
                    <a:gd name="connsiteX3" fmla="*/ 1145693 w 1234572"/>
                    <a:gd name="connsiteY3" fmla="*/ 0 h 1240111"/>
                    <a:gd name="connsiteX4" fmla="*/ 0 w 1234572"/>
                    <a:gd name="connsiteY4" fmla="*/ 1240111 h 1240111"/>
                    <a:gd name="connsiteX5" fmla="*/ 333127 w 1234572"/>
                    <a:gd name="connsiteY5" fmla="*/ 1226514 h 1240111"/>
                    <a:gd name="connsiteX6" fmla="*/ 645859 w 1234572"/>
                    <a:gd name="connsiteY6" fmla="*/ 1209517 h 1240111"/>
                    <a:gd name="connsiteX7" fmla="*/ 829418 w 1234572"/>
                    <a:gd name="connsiteY7" fmla="*/ 1185723 h 1240111"/>
                    <a:gd name="connsiteX8" fmla="*/ 975586 w 1234572"/>
                    <a:gd name="connsiteY8" fmla="*/ 1151730 h 1240111"/>
                    <a:gd name="connsiteX9" fmla="*/ 1057169 w 1234572"/>
                    <a:gd name="connsiteY9" fmla="*/ 1124536 h 1240111"/>
                    <a:gd name="connsiteX10" fmla="*/ 1111557 w 1234572"/>
                    <a:gd name="connsiteY10" fmla="*/ 1076946 h 1240111"/>
                    <a:gd name="connsiteX11" fmla="*/ 1162546 w 1234572"/>
                    <a:gd name="connsiteY11" fmla="*/ 1022558 h 1240111"/>
                    <a:gd name="connsiteX12" fmla="*/ 1193139 w 1234572"/>
                    <a:gd name="connsiteY12" fmla="*/ 944375 h 1240111"/>
                    <a:gd name="connsiteX13" fmla="*/ 1230531 w 1234572"/>
                    <a:gd name="connsiteY13" fmla="*/ 832200 h 1240111"/>
                    <a:gd name="connsiteX14" fmla="*/ 1233930 w 1234572"/>
                    <a:gd name="connsiteY14" fmla="*/ 791409 h 1240111"/>
                    <a:gd name="connsiteX15" fmla="*/ 1233930 w 1234572"/>
                    <a:gd name="connsiteY15" fmla="*/ 794808 h 1240111"/>
                    <a:gd name="connsiteX0" fmla="*/ 744330 w 901445"/>
                    <a:gd name="connsiteY0" fmla="*/ 630253 h 1226514"/>
                    <a:gd name="connsiteX1" fmla="*/ 753114 w 901445"/>
                    <a:gd name="connsiteY1" fmla="*/ 371534 h 1226514"/>
                    <a:gd name="connsiteX2" fmla="*/ 775503 w 901445"/>
                    <a:gd name="connsiteY2" fmla="*/ 68713 h 1226514"/>
                    <a:gd name="connsiteX3" fmla="*/ 812566 w 901445"/>
                    <a:gd name="connsiteY3" fmla="*/ 0 h 1226514"/>
                    <a:gd name="connsiteX4" fmla="*/ 842073 w 901445"/>
                    <a:gd name="connsiteY4" fmla="*/ 28827 h 1226514"/>
                    <a:gd name="connsiteX5" fmla="*/ 0 w 901445"/>
                    <a:gd name="connsiteY5" fmla="*/ 1226514 h 1226514"/>
                    <a:gd name="connsiteX6" fmla="*/ 312732 w 901445"/>
                    <a:gd name="connsiteY6" fmla="*/ 1209517 h 1226514"/>
                    <a:gd name="connsiteX7" fmla="*/ 496291 w 901445"/>
                    <a:gd name="connsiteY7" fmla="*/ 1185723 h 1226514"/>
                    <a:gd name="connsiteX8" fmla="*/ 642459 w 901445"/>
                    <a:gd name="connsiteY8" fmla="*/ 1151730 h 1226514"/>
                    <a:gd name="connsiteX9" fmla="*/ 724042 w 901445"/>
                    <a:gd name="connsiteY9" fmla="*/ 1124536 h 1226514"/>
                    <a:gd name="connsiteX10" fmla="*/ 778430 w 901445"/>
                    <a:gd name="connsiteY10" fmla="*/ 1076946 h 1226514"/>
                    <a:gd name="connsiteX11" fmla="*/ 829419 w 901445"/>
                    <a:gd name="connsiteY11" fmla="*/ 1022558 h 1226514"/>
                    <a:gd name="connsiteX12" fmla="*/ 860012 w 901445"/>
                    <a:gd name="connsiteY12" fmla="*/ 944375 h 1226514"/>
                    <a:gd name="connsiteX13" fmla="*/ 897404 w 901445"/>
                    <a:gd name="connsiteY13" fmla="*/ 832200 h 1226514"/>
                    <a:gd name="connsiteX14" fmla="*/ 900803 w 901445"/>
                    <a:gd name="connsiteY14" fmla="*/ 791409 h 1226514"/>
                    <a:gd name="connsiteX15" fmla="*/ 900803 w 901445"/>
                    <a:gd name="connsiteY15" fmla="*/ 794808 h 1226514"/>
                    <a:gd name="connsiteX0" fmla="*/ 443767 w 600882"/>
                    <a:gd name="connsiteY0" fmla="*/ 630253 h 1247714"/>
                    <a:gd name="connsiteX1" fmla="*/ 452551 w 600882"/>
                    <a:gd name="connsiteY1" fmla="*/ 371534 h 1247714"/>
                    <a:gd name="connsiteX2" fmla="*/ 474940 w 600882"/>
                    <a:gd name="connsiteY2" fmla="*/ 68713 h 1247714"/>
                    <a:gd name="connsiteX3" fmla="*/ 512003 w 600882"/>
                    <a:gd name="connsiteY3" fmla="*/ 0 h 1247714"/>
                    <a:gd name="connsiteX4" fmla="*/ 541510 w 600882"/>
                    <a:gd name="connsiteY4" fmla="*/ 28827 h 1247714"/>
                    <a:gd name="connsiteX5" fmla="*/ 566000 w 600882"/>
                    <a:gd name="connsiteY5" fmla="*/ 620873 h 1247714"/>
                    <a:gd name="connsiteX6" fmla="*/ 12169 w 600882"/>
                    <a:gd name="connsiteY6" fmla="*/ 1209517 h 1247714"/>
                    <a:gd name="connsiteX7" fmla="*/ 195728 w 600882"/>
                    <a:gd name="connsiteY7" fmla="*/ 1185723 h 1247714"/>
                    <a:gd name="connsiteX8" fmla="*/ 341896 w 600882"/>
                    <a:gd name="connsiteY8" fmla="*/ 1151730 h 1247714"/>
                    <a:gd name="connsiteX9" fmla="*/ 423479 w 600882"/>
                    <a:gd name="connsiteY9" fmla="*/ 1124536 h 1247714"/>
                    <a:gd name="connsiteX10" fmla="*/ 477867 w 600882"/>
                    <a:gd name="connsiteY10" fmla="*/ 1076946 h 1247714"/>
                    <a:gd name="connsiteX11" fmla="*/ 528856 w 600882"/>
                    <a:gd name="connsiteY11" fmla="*/ 1022558 h 1247714"/>
                    <a:gd name="connsiteX12" fmla="*/ 559449 w 600882"/>
                    <a:gd name="connsiteY12" fmla="*/ 944375 h 1247714"/>
                    <a:gd name="connsiteX13" fmla="*/ 596841 w 600882"/>
                    <a:gd name="connsiteY13" fmla="*/ 832200 h 1247714"/>
                    <a:gd name="connsiteX14" fmla="*/ 600240 w 600882"/>
                    <a:gd name="connsiteY14" fmla="*/ 791409 h 1247714"/>
                    <a:gd name="connsiteX15" fmla="*/ 600240 w 600882"/>
                    <a:gd name="connsiteY15" fmla="*/ 794808 h 1247714"/>
                    <a:gd name="connsiteX0" fmla="*/ 449455 w 606570"/>
                    <a:gd name="connsiteY0" fmla="*/ 630253 h 1262519"/>
                    <a:gd name="connsiteX1" fmla="*/ 458239 w 606570"/>
                    <a:gd name="connsiteY1" fmla="*/ 371534 h 1262519"/>
                    <a:gd name="connsiteX2" fmla="*/ 480628 w 606570"/>
                    <a:gd name="connsiteY2" fmla="*/ 68713 h 1262519"/>
                    <a:gd name="connsiteX3" fmla="*/ 517691 w 606570"/>
                    <a:gd name="connsiteY3" fmla="*/ 0 h 1262519"/>
                    <a:gd name="connsiteX4" fmla="*/ 547198 w 606570"/>
                    <a:gd name="connsiteY4" fmla="*/ 28827 h 1262519"/>
                    <a:gd name="connsiteX5" fmla="*/ 571688 w 606570"/>
                    <a:gd name="connsiteY5" fmla="*/ 620873 h 1262519"/>
                    <a:gd name="connsiteX6" fmla="*/ 11918 w 606570"/>
                    <a:gd name="connsiteY6" fmla="*/ 1227330 h 1262519"/>
                    <a:gd name="connsiteX7" fmla="*/ 201416 w 606570"/>
                    <a:gd name="connsiteY7" fmla="*/ 1185723 h 1262519"/>
                    <a:gd name="connsiteX8" fmla="*/ 347584 w 606570"/>
                    <a:gd name="connsiteY8" fmla="*/ 1151730 h 1262519"/>
                    <a:gd name="connsiteX9" fmla="*/ 429167 w 606570"/>
                    <a:gd name="connsiteY9" fmla="*/ 1124536 h 1262519"/>
                    <a:gd name="connsiteX10" fmla="*/ 483555 w 606570"/>
                    <a:gd name="connsiteY10" fmla="*/ 1076946 h 1262519"/>
                    <a:gd name="connsiteX11" fmla="*/ 534544 w 606570"/>
                    <a:gd name="connsiteY11" fmla="*/ 1022558 h 1262519"/>
                    <a:gd name="connsiteX12" fmla="*/ 565137 w 606570"/>
                    <a:gd name="connsiteY12" fmla="*/ 944375 h 1262519"/>
                    <a:gd name="connsiteX13" fmla="*/ 602529 w 606570"/>
                    <a:gd name="connsiteY13" fmla="*/ 832200 h 1262519"/>
                    <a:gd name="connsiteX14" fmla="*/ 605928 w 606570"/>
                    <a:gd name="connsiteY14" fmla="*/ 791409 h 1262519"/>
                    <a:gd name="connsiteX15" fmla="*/ 605928 w 606570"/>
                    <a:gd name="connsiteY15" fmla="*/ 794808 h 1262519"/>
                    <a:gd name="connsiteX0" fmla="*/ 250566 w 412822"/>
                    <a:gd name="connsiteY0" fmla="*/ 630253 h 1201586"/>
                    <a:gd name="connsiteX1" fmla="*/ 259350 w 412822"/>
                    <a:gd name="connsiteY1" fmla="*/ 371534 h 1201586"/>
                    <a:gd name="connsiteX2" fmla="*/ 281739 w 412822"/>
                    <a:gd name="connsiteY2" fmla="*/ 68713 h 1201586"/>
                    <a:gd name="connsiteX3" fmla="*/ 318802 w 412822"/>
                    <a:gd name="connsiteY3" fmla="*/ 0 h 1201586"/>
                    <a:gd name="connsiteX4" fmla="*/ 348309 w 412822"/>
                    <a:gd name="connsiteY4" fmla="*/ 28827 h 1201586"/>
                    <a:gd name="connsiteX5" fmla="*/ 372799 w 412822"/>
                    <a:gd name="connsiteY5" fmla="*/ 620873 h 1201586"/>
                    <a:gd name="connsiteX6" fmla="*/ 281918 w 412822"/>
                    <a:gd name="connsiteY6" fmla="*/ 871070 h 1201586"/>
                    <a:gd name="connsiteX7" fmla="*/ 2527 w 412822"/>
                    <a:gd name="connsiteY7" fmla="*/ 1185723 h 1201586"/>
                    <a:gd name="connsiteX8" fmla="*/ 148695 w 412822"/>
                    <a:gd name="connsiteY8" fmla="*/ 1151730 h 1201586"/>
                    <a:gd name="connsiteX9" fmla="*/ 230278 w 412822"/>
                    <a:gd name="connsiteY9" fmla="*/ 1124536 h 1201586"/>
                    <a:gd name="connsiteX10" fmla="*/ 284666 w 412822"/>
                    <a:gd name="connsiteY10" fmla="*/ 1076946 h 1201586"/>
                    <a:gd name="connsiteX11" fmla="*/ 335655 w 412822"/>
                    <a:gd name="connsiteY11" fmla="*/ 1022558 h 1201586"/>
                    <a:gd name="connsiteX12" fmla="*/ 366248 w 412822"/>
                    <a:gd name="connsiteY12" fmla="*/ 944375 h 1201586"/>
                    <a:gd name="connsiteX13" fmla="*/ 403640 w 412822"/>
                    <a:gd name="connsiteY13" fmla="*/ 832200 h 1201586"/>
                    <a:gd name="connsiteX14" fmla="*/ 407039 w 412822"/>
                    <a:gd name="connsiteY14" fmla="*/ 791409 h 1201586"/>
                    <a:gd name="connsiteX15" fmla="*/ 407039 w 412822"/>
                    <a:gd name="connsiteY15" fmla="*/ 794808 h 1201586"/>
                    <a:gd name="connsiteX0" fmla="*/ 250566 w 412801"/>
                    <a:gd name="connsiteY0" fmla="*/ 630253 h 1201586"/>
                    <a:gd name="connsiteX1" fmla="*/ 259350 w 412801"/>
                    <a:gd name="connsiteY1" fmla="*/ 371534 h 1201586"/>
                    <a:gd name="connsiteX2" fmla="*/ 281739 w 412801"/>
                    <a:gd name="connsiteY2" fmla="*/ 68713 h 1201586"/>
                    <a:gd name="connsiteX3" fmla="*/ 318802 w 412801"/>
                    <a:gd name="connsiteY3" fmla="*/ 0 h 1201586"/>
                    <a:gd name="connsiteX4" fmla="*/ 348309 w 412801"/>
                    <a:gd name="connsiteY4" fmla="*/ 28827 h 1201586"/>
                    <a:gd name="connsiteX5" fmla="*/ 372799 w 412801"/>
                    <a:gd name="connsiteY5" fmla="*/ 620873 h 1201586"/>
                    <a:gd name="connsiteX6" fmla="*/ 281918 w 412801"/>
                    <a:gd name="connsiteY6" fmla="*/ 871070 h 1201586"/>
                    <a:gd name="connsiteX7" fmla="*/ 2527 w 412801"/>
                    <a:gd name="connsiteY7" fmla="*/ 1185723 h 1201586"/>
                    <a:gd name="connsiteX8" fmla="*/ 148695 w 412801"/>
                    <a:gd name="connsiteY8" fmla="*/ 1151730 h 1201586"/>
                    <a:gd name="connsiteX9" fmla="*/ 230278 w 412801"/>
                    <a:gd name="connsiteY9" fmla="*/ 1124536 h 1201586"/>
                    <a:gd name="connsiteX10" fmla="*/ 284666 w 412801"/>
                    <a:gd name="connsiteY10" fmla="*/ 1076946 h 1201586"/>
                    <a:gd name="connsiteX11" fmla="*/ 335655 w 412801"/>
                    <a:gd name="connsiteY11" fmla="*/ 1022558 h 1201586"/>
                    <a:gd name="connsiteX12" fmla="*/ 366248 w 412801"/>
                    <a:gd name="connsiteY12" fmla="*/ 944375 h 1201586"/>
                    <a:gd name="connsiteX13" fmla="*/ 403640 w 412801"/>
                    <a:gd name="connsiteY13" fmla="*/ 832200 h 1201586"/>
                    <a:gd name="connsiteX14" fmla="*/ 407039 w 412801"/>
                    <a:gd name="connsiteY14" fmla="*/ 791409 h 1201586"/>
                    <a:gd name="connsiteX15" fmla="*/ 407039 w 412801"/>
                    <a:gd name="connsiteY15" fmla="*/ 794808 h 1201586"/>
                    <a:gd name="connsiteX0" fmla="*/ 254289 w 442750"/>
                    <a:gd name="connsiteY0" fmla="*/ 630253 h 1209146"/>
                    <a:gd name="connsiteX1" fmla="*/ 263073 w 442750"/>
                    <a:gd name="connsiteY1" fmla="*/ 371534 h 1209146"/>
                    <a:gd name="connsiteX2" fmla="*/ 285462 w 442750"/>
                    <a:gd name="connsiteY2" fmla="*/ 68713 h 1209146"/>
                    <a:gd name="connsiteX3" fmla="*/ 322525 w 442750"/>
                    <a:gd name="connsiteY3" fmla="*/ 0 h 1209146"/>
                    <a:gd name="connsiteX4" fmla="*/ 352032 w 442750"/>
                    <a:gd name="connsiteY4" fmla="*/ 28827 h 1209146"/>
                    <a:gd name="connsiteX5" fmla="*/ 376522 w 442750"/>
                    <a:gd name="connsiteY5" fmla="*/ 620873 h 1209146"/>
                    <a:gd name="connsiteX6" fmla="*/ 380498 w 442750"/>
                    <a:gd name="connsiteY6" fmla="*/ 764192 h 1209146"/>
                    <a:gd name="connsiteX7" fmla="*/ 6250 w 442750"/>
                    <a:gd name="connsiteY7" fmla="*/ 1185723 h 1209146"/>
                    <a:gd name="connsiteX8" fmla="*/ 152418 w 442750"/>
                    <a:gd name="connsiteY8" fmla="*/ 1151730 h 1209146"/>
                    <a:gd name="connsiteX9" fmla="*/ 234001 w 442750"/>
                    <a:gd name="connsiteY9" fmla="*/ 1124536 h 1209146"/>
                    <a:gd name="connsiteX10" fmla="*/ 288389 w 442750"/>
                    <a:gd name="connsiteY10" fmla="*/ 1076946 h 1209146"/>
                    <a:gd name="connsiteX11" fmla="*/ 339378 w 442750"/>
                    <a:gd name="connsiteY11" fmla="*/ 1022558 h 1209146"/>
                    <a:gd name="connsiteX12" fmla="*/ 369971 w 442750"/>
                    <a:gd name="connsiteY12" fmla="*/ 944375 h 1209146"/>
                    <a:gd name="connsiteX13" fmla="*/ 407363 w 442750"/>
                    <a:gd name="connsiteY13" fmla="*/ 832200 h 1209146"/>
                    <a:gd name="connsiteX14" fmla="*/ 410762 w 442750"/>
                    <a:gd name="connsiteY14" fmla="*/ 791409 h 1209146"/>
                    <a:gd name="connsiteX15" fmla="*/ 410762 w 442750"/>
                    <a:gd name="connsiteY15" fmla="*/ 794808 h 1209146"/>
                    <a:gd name="connsiteX0" fmla="*/ 254289 w 423228"/>
                    <a:gd name="connsiteY0" fmla="*/ 630253 h 1209146"/>
                    <a:gd name="connsiteX1" fmla="*/ 263073 w 423228"/>
                    <a:gd name="connsiteY1" fmla="*/ 371534 h 1209146"/>
                    <a:gd name="connsiteX2" fmla="*/ 285462 w 423228"/>
                    <a:gd name="connsiteY2" fmla="*/ 68713 h 1209146"/>
                    <a:gd name="connsiteX3" fmla="*/ 322525 w 423228"/>
                    <a:gd name="connsiteY3" fmla="*/ 0 h 1209146"/>
                    <a:gd name="connsiteX4" fmla="*/ 352032 w 423228"/>
                    <a:gd name="connsiteY4" fmla="*/ 28827 h 1209146"/>
                    <a:gd name="connsiteX5" fmla="*/ 376522 w 423228"/>
                    <a:gd name="connsiteY5" fmla="*/ 620873 h 1209146"/>
                    <a:gd name="connsiteX6" fmla="*/ 380498 w 423228"/>
                    <a:gd name="connsiteY6" fmla="*/ 764192 h 1209146"/>
                    <a:gd name="connsiteX7" fmla="*/ 6250 w 423228"/>
                    <a:gd name="connsiteY7" fmla="*/ 1185723 h 1209146"/>
                    <a:gd name="connsiteX8" fmla="*/ 152418 w 423228"/>
                    <a:gd name="connsiteY8" fmla="*/ 1151730 h 1209146"/>
                    <a:gd name="connsiteX9" fmla="*/ 234001 w 423228"/>
                    <a:gd name="connsiteY9" fmla="*/ 1124536 h 1209146"/>
                    <a:gd name="connsiteX10" fmla="*/ 288389 w 423228"/>
                    <a:gd name="connsiteY10" fmla="*/ 1076946 h 1209146"/>
                    <a:gd name="connsiteX11" fmla="*/ 339378 w 423228"/>
                    <a:gd name="connsiteY11" fmla="*/ 1022558 h 1209146"/>
                    <a:gd name="connsiteX12" fmla="*/ 369971 w 423228"/>
                    <a:gd name="connsiteY12" fmla="*/ 944375 h 1209146"/>
                    <a:gd name="connsiteX13" fmla="*/ 407363 w 423228"/>
                    <a:gd name="connsiteY13" fmla="*/ 832200 h 1209146"/>
                    <a:gd name="connsiteX14" fmla="*/ 410762 w 423228"/>
                    <a:gd name="connsiteY14" fmla="*/ 791409 h 1209146"/>
                    <a:gd name="connsiteX15" fmla="*/ 410762 w 423228"/>
                    <a:gd name="connsiteY15" fmla="*/ 794808 h 1209146"/>
                    <a:gd name="connsiteX0" fmla="*/ 254289 w 427275"/>
                    <a:gd name="connsiteY0" fmla="*/ 630253 h 1209146"/>
                    <a:gd name="connsiteX1" fmla="*/ 263073 w 427275"/>
                    <a:gd name="connsiteY1" fmla="*/ 371534 h 1209146"/>
                    <a:gd name="connsiteX2" fmla="*/ 285462 w 427275"/>
                    <a:gd name="connsiteY2" fmla="*/ 68713 h 1209146"/>
                    <a:gd name="connsiteX3" fmla="*/ 322525 w 427275"/>
                    <a:gd name="connsiteY3" fmla="*/ 0 h 1209146"/>
                    <a:gd name="connsiteX4" fmla="*/ 352032 w 427275"/>
                    <a:gd name="connsiteY4" fmla="*/ 28827 h 1209146"/>
                    <a:gd name="connsiteX5" fmla="*/ 376522 w 427275"/>
                    <a:gd name="connsiteY5" fmla="*/ 620873 h 1209146"/>
                    <a:gd name="connsiteX6" fmla="*/ 380498 w 427275"/>
                    <a:gd name="connsiteY6" fmla="*/ 764192 h 1209146"/>
                    <a:gd name="connsiteX7" fmla="*/ 6250 w 427275"/>
                    <a:gd name="connsiteY7" fmla="*/ 1185723 h 1209146"/>
                    <a:gd name="connsiteX8" fmla="*/ 152418 w 427275"/>
                    <a:gd name="connsiteY8" fmla="*/ 1151730 h 1209146"/>
                    <a:gd name="connsiteX9" fmla="*/ 234001 w 427275"/>
                    <a:gd name="connsiteY9" fmla="*/ 1124536 h 1209146"/>
                    <a:gd name="connsiteX10" fmla="*/ 288389 w 427275"/>
                    <a:gd name="connsiteY10" fmla="*/ 1076946 h 1209146"/>
                    <a:gd name="connsiteX11" fmla="*/ 339378 w 427275"/>
                    <a:gd name="connsiteY11" fmla="*/ 1022558 h 1209146"/>
                    <a:gd name="connsiteX12" fmla="*/ 369971 w 427275"/>
                    <a:gd name="connsiteY12" fmla="*/ 944375 h 1209146"/>
                    <a:gd name="connsiteX13" fmla="*/ 407363 w 427275"/>
                    <a:gd name="connsiteY13" fmla="*/ 832200 h 1209146"/>
                    <a:gd name="connsiteX14" fmla="*/ 410762 w 427275"/>
                    <a:gd name="connsiteY14" fmla="*/ 791409 h 1209146"/>
                    <a:gd name="connsiteX15" fmla="*/ 410762 w 427275"/>
                    <a:gd name="connsiteY15" fmla="*/ 794808 h 1209146"/>
                    <a:gd name="connsiteX0" fmla="*/ 254289 w 411404"/>
                    <a:gd name="connsiteY0" fmla="*/ 630253 h 1209146"/>
                    <a:gd name="connsiteX1" fmla="*/ 263073 w 411404"/>
                    <a:gd name="connsiteY1" fmla="*/ 371534 h 1209146"/>
                    <a:gd name="connsiteX2" fmla="*/ 285462 w 411404"/>
                    <a:gd name="connsiteY2" fmla="*/ 68713 h 1209146"/>
                    <a:gd name="connsiteX3" fmla="*/ 322525 w 411404"/>
                    <a:gd name="connsiteY3" fmla="*/ 0 h 1209146"/>
                    <a:gd name="connsiteX4" fmla="*/ 352032 w 411404"/>
                    <a:gd name="connsiteY4" fmla="*/ 28827 h 1209146"/>
                    <a:gd name="connsiteX5" fmla="*/ 376522 w 411404"/>
                    <a:gd name="connsiteY5" fmla="*/ 620873 h 1209146"/>
                    <a:gd name="connsiteX6" fmla="*/ 380498 w 411404"/>
                    <a:gd name="connsiteY6" fmla="*/ 764192 h 1209146"/>
                    <a:gd name="connsiteX7" fmla="*/ 6250 w 411404"/>
                    <a:gd name="connsiteY7" fmla="*/ 1185723 h 1209146"/>
                    <a:gd name="connsiteX8" fmla="*/ 152418 w 411404"/>
                    <a:gd name="connsiteY8" fmla="*/ 1151730 h 1209146"/>
                    <a:gd name="connsiteX9" fmla="*/ 234001 w 411404"/>
                    <a:gd name="connsiteY9" fmla="*/ 1124536 h 1209146"/>
                    <a:gd name="connsiteX10" fmla="*/ 288389 w 411404"/>
                    <a:gd name="connsiteY10" fmla="*/ 1076946 h 1209146"/>
                    <a:gd name="connsiteX11" fmla="*/ 339378 w 411404"/>
                    <a:gd name="connsiteY11" fmla="*/ 1022558 h 1209146"/>
                    <a:gd name="connsiteX12" fmla="*/ 369971 w 411404"/>
                    <a:gd name="connsiteY12" fmla="*/ 944375 h 1209146"/>
                    <a:gd name="connsiteX13" fmla="*/ 407363 w 411404"/>
                    <a:gd name="connsiteY13" fmla="*/ 832200 h 1209146"/>
                    <a:gd name="connsiteX14" fmla="*/ 410762 w 411404"/>
                    <a:gd name="connsiteY14" fmla="*/ 791409 h 1209146"/>
                    <a:gd name="connsiteX15" fmla="*/ 410762 w 411404"/>
                    <a:gd name="connsiteY15" fmla="*/ 794808 h 1209146"/>
                    <a:gd name="connsiteX0" fmla="*/ 254289 w 475891"/>
                    <a:gd name="connsiteY0" fmla="*/ 630253 h 1566704"/>
                    <a:gd name="connsiteX1" fmla="*/ 263073 w 475891"/>
                    <a:gd name="connsiteY1" fmla="*/ 371534 h 1566704"/>
                    <a:gd name="connsiteX2" fmla="*/ 285462 w 475891"/>
                    <a:gd name="connsiteY2" fmla="*/ 68713 h 1566704"/>
                    <a:gd name="connsiteX3" fmla="*/ 322525 w 475891"/>
                    <a:gd name="connsiteY3" fmla="*/ 0 h 1566704"/>
                    <a:gd name="connsiteX4" fmla="*/ 352032 w 475891"/>
                    <a:gd name="connsiteY4" fmla="*/ 28827 h 1566704"/>
                    <a:gd name="connsiteX5" fmla="*/ 376522 w 475891"/>
                    <a:gd name="connsiteY5" fmla="*/ 620873 h 1566704"/>
                    <a:gd name="connsiteX6" fmla="*/ 380498 w 475891"/>
                    <a:gd name="connsiteY6" fmla="*/ 764192 h 1566704"/>
                    <a:gd name="connsiteX7" fmla="*/ 6250 w 475891"/>
                    <a:gd name="connsiteY7" fmla="*/ 1185723 h 1566704"/>
                    <a:gd name="connsiteX8" fmla="*/ 152418 w 475891"/>
                    <a:gd name="connsiteY8" fmla="*/ 1151730 h 1566704"/>
                    <a:gd name="connsiteX9" fmla="*/ 234001 w 475891"/>
                    <a:gd name="connsiteY9" fmla="*/ 1124536 h 1566704"/>
                    <a:gd name="connsiteX10" fmla="*/ 288389 w 475891"/>
                    <a:gd name="connsiteY10" fmla="*/ 1076946 h 1566704"/>
                    <a:gd name="connsiteX11" fmla="*/ 339378 w 475891"/>
                    <a:gd name="connsiteY11" fmla="*/ 1022558 h 1566704"/>
                    <a:gd name="connsiteX12" fmla="*/ 369971 w 475891"/>
                    <a:gd name="connsiteY12" fmla="*/ 944375 h 1566704"/>
                    <a:gd name="connsiteX13" fmla="*/ 407363 w 475891"/>
                    <a:gd name="connsiteY13" fmla="*/ 832200 h 1566704"/>
                    <a:gd name="connsiteX14" fmla="*/ 410762 w 475891"/>
                    <a:gd name="connsiteY14" fmla="*/ 791409 h 1566704"/>
                    <a:gd name="connsiteX15" fmla="*/ 475891 w 475891"/>
                    <a:gd name="connsiteY15" fmla="*/ 1566704 h 1566704"/>
                    <a:gd name="connsiteX0" fmla="*/ 254289 w 475891"/>
                    <a:gd name="connsiteY0" fmla="*/ 630253 h 1566704"/>
                    <a:gd name="connsiteX1" fmla="*/ 263073 w 475891"/>
                    <a:gd name="connsiteY1" fmla="*/ 371534 h 1566704"/>
                    <a:gd name="connsiteX2" fmla="*/ 285462 w 475891"/>
                    <a:gd name="connsiteY2" fmla="*/ 68713 h 1566704"/>
                    <a:gd name="connsiteX3" fmla="*/ 322525 w 475891"/>
                    <a:gd name="connsiteY3" fmla="*/ 0 h 1566704"/>
                    <a:gd name="connsiteX4" fmla="*/ 352032 w 475891"/>
                    <a:gd name="connsiteY4" fmla="*/ 28827 h 1566704"/>
                    <a:gd name="connsiteX5" fmla="*/ 376522 w 475891"/>
                    <a:gd name="connsiteY5" fmla="*/ 620873 h 1566704"/>
                    <a:gd name="connsiteX6" fmla="*/ 380498 w 475891"/>
                    <a:gd name="connsiteY6" fmla="*/ 764192 h 1566704"/>
                    <a:gd name="connsiteX7" fmla="*/ 6250 w 475891"/>
                    <a:gd name="connsiteY7" fmla="*/ 1185723 h 1566704"/>
                    <a:gd name="connsiteX8" fmla="*/ 152418 w 475891"/>
                    <a:gd name="connsiteY8" fmla="*/ 1151730 h 1566704"/>
                    <a:gd name="connsiteX9" fmla="*/ 234001 w 475891"/>
                    <a:gd name="connsiteY9" fmla="*/ 1124536 h 1566704"/>
                    <a:gd name="connsiteX10" fmla="*/ 288389 w 475891"/>
                    <a:gd name="connsiteY10" fmla="*/ 1076946 h 1566704"/>
                    <a:gd name="connsiteX11" fmla="*/ 339378 w 475891"/>
                    <a:gd name="connsiteY11" fmla="*/ 1022558 h 1566704"/>
                    <a:gd name="connsiteX12" fmla="*/ 369971 w 475891"/>
                    <a:gd name="connsiteY12" fmla="*/ 944375 h 1566704"/>
                    <a:gd name="connsiteX13" fmla="*/ 407363 w 475891"/>
                    <a:gd name="connsiteY13" fmla="*/ 832200 h 1566704"/>
                    <a:gd name="connsiteX14" fmla="*/ 303766 w 475891"/>
                    <a:gd name="connsiteY14" fmla="*/ 1355487 h 1566704"/>
                    <a:gd name="connsiteX15" fmla="*/ 475891 w 475891"/>
                    <a:gd name="connsiteY15" fmla="*/ 1566704 h 1566704"/>
                    <a:gd name="connsiteX0" fmla="*/ 254289 w 475891"/>
                    <a:gd name="connsiteY0" fmla="*/ 630253 h 1566704"/>
                    <a:gd name="connsiteX1" fmla="*/ 263073 w 475891"/>
                    <a:gd name="connsiteY1" fmla="*/ 371534 h 1566704"/>
                    <a:gd name="connsiteX2" fmla="*/ 285462 w 475891"/>
                    <a:gd name="connsiteY2" fmla="*/ 68713 h 1566704"/>
                    <a:gd name="connsiteX3" fmla="*/ 322525 w 475891"/>
                    <a:gd name="connsiteY3" fmla="*/ 0 h 1566704"/>
                    <a:gd name="connsiteX4" fmla="*/ 352032 w 475891"/>
                    <a:gd name="connsiteY4" fmla="*/ 28827 h 1566704"/>
                    <a:gd name="connsiteX5" fmla="*/ 376522 w 475891"/>
                    <a:gd name="connsiteY5" fmla="*/ 620873 h 1566704"/>
                    <a:gd name="connsiteX6" fmla="*/ 380498 w 475891"/>
                    <a:gd name="connsiteY6" fmla="*/ 764192 h 1566704"/>
                    <a:gd name="connsiteX7" fmla="*/ 6250 w 475891"/>
                    <a:gd name="connsiteY7" fmla="*/ 1185723 h 1566704"/>
                    <a:gd name="connsiteX8" fmla="*/ 152418 w 475891"/>
                    <a:gd name="connsiteY8" fmla="*/ 1151730 h 1566704"/>
                    <a:gd name="connsiteX9" fmla="*/ 234001 w 475891"/>
                    <a:gd name="connsiteY9" fmla="*/ 1124536 h 1566704"/>
                    <a:gd name="connsiteX10" fmla="*/ 288389 w 475891"/>
                    <a:gd name="connsiteY10" fmla="*/ 1076946 h 1566704"/>
                    <a:gd name="connsiteX11" fmla="*/ 339378 w 475891"/>
                    <a:gd name="connsiteY11" fmla="*/ 1022558 h 1566704"/>
                    <a:gd name="connsiteX12" fmla="*/ 369971 w 475891"/>
                    <a:gd name="connsiteY12" fmla="*/ 944375 h 1566704"/>
                    <a:gd name="connsiteX13" fmla="*/ 116372 w 475891"/>
                    <a:gd name="connsiteY13" fmla="*/ 1408153 h 1566704"/>
                    <a:gd name="connsiteX14" fmla="*/ 303766 w 475891"/>
                    <a:gd name="connsiteY14" fmla="*/ 1355487 h 1566704"/>
                    <a:gd name="connsiteX15" fmla="*/ 475891 w 475891"/>
                    <a:gd name="connsiteY15" fmla="*/ 1566704 h 1566704"/>
                    <a:gd name="connsiteX0" fmla="*/ 254114 w 475716"/>
                    <a:gd name="connsiteY0" fmla="*/ 630253 h 1566704"/>
                    <a:gd name="connsiteX1" fmla="*/ 262898 w 475716"/>
                    <a:gd name="connsiteY1" fmla="*/ 371534 h 1566704"/>
                    <a:gd name="connsiteX2" fmla="*/ 285287 w 475716"/>
                    <a:gd name="connsiteY2" fmla="*/ 68713 h 1566704"/>
                    <a:gd name="connsiteX3" fmla="*/ 322350 w 475716"/>
                    <a:gd name="connsiteY3" fmla="*/ 0 h 1566704"/>
                    <a:gd name="connsiteX4" fmla="*/ 351857 w 475716"/>
                    <a:gd name="connsiteY4" fmla="*/ 28827 h 1566704"/>
                    <a:gd name="connsiteX5" fmla="*/ 376347 w 475716"/>
                    <a:gd name="connsiteY5" fmla="*/ 620873 h 1566704"/>
                    <a:gd name="connsiteX6" fmla="*/ 6075 w 475716"/>
                    <a:gd name="connsiteY6" fmla="*/ 1185723 h 1566704"/>
                    <a:gd name="connsiteX7" fmla="*/ 152243 w 475716"/>
                    <a:gd name="connsiteY7" fmla="*/ 1151730 h 1566704"/>
                    <a:gd name="connsiteX8" fmla="*/ 233826 w 475716"/>
                    <a:gd name="connsiteY8" fmla="*/ 1124536 h 1566704"/>
                    <a:gd name="connsiteX9" fmla="*/ 288214 w 475716"/>
                    <a:gd name="connsiteY9" fmla="*/ 1076946 h 1566704"/>
                    <a:gd name="connsiteX10" fmla="*/ 339203 w 475716"/>
                    <a:gd name="connsiteY10" fmla="*/ 1022558 h 1566704"/>
                    <a:gd name="connsiteX11" fmla="*/ 369796 w 475716"/>
                    <a:gd name="connsiteY11" fmla="*/ 944375 h 1566704"/>
                    <a:gd name="connsiteX12" fmla="*/ 116197 w 475716"/>
                    <a:gd name="connsiteY12" fmla="*/ 1408153 h 1566704"/>
                    <a:gd name="connsiteX13" fmla="*/ 303591 w 475716"/>
                    <a:gd name="connsiteY13" fmla="*/ 1355487 h 1566704"/>
                    <a:gd name="connsiteX14" fmla="*/ 475716 w 475716"/>
                    <a:gd name="connsiteY14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60595 w 359964"/>
                    <a:gd name="connsiteY5" fmla="*/ 620873 h 1566704"/>
                    <a:gd name="connsiteX6" fmla="*/ 270183 w 359964"/>
                    <a:gd name="connsiteY6" fmla="*/ 781962 h 1566704"/>
                    <a:gd name="connsiteX7" fmla="*/ 36491 w 359964"/>
                    <a:gd name="connsiteY7" fmla="*/ 1151730 h 1566704"/>
                    <a:gd name="connsiteX8" fmla="*/ 118074 w 359964"/>
                    <a:gd name="connsiteY8" fmla="*/ 1124536 h 1566704"/>
                    <a:gd name="connsiteX9" fmla="*/ 172462 w 359964"/>
                    <a:gd name="connsiteY9" fmla="*/ 1076946 h 1566704"/>
                    <a:gd name="connsiteX10" fmla="*/ 223451 w 359964"/>
                    <a:gd name="connsiteY10" fmla="*/ 1022558 h 1566704"/>
                    <a:gd name="connsiteX11" fmla="*/ 254044 w 359964"/>
                    <a:gd name="connsiteY11" fmla="*/ 944375 h 1566704"/>
                    <a:gd name="connsiteX12" fmla="*/ 445 w 359964"/>
                    <a:gd name="connsiteY12" fmla="*/ 1408153 h 1566704"/>
                    <a:gd name="connsiteX13" fmla="*/ 187839 w 359964"/>
                    <a:gd name="connsiteY13" fmla="*/ 1355487 h 1566704"/>
                    <a:gd name="connsiteX14" fmla="*/ 359964 w 359964"/>
                    <a:gd name="connsiteY14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0183 w 359964"/>
                    <a:gd name="connsiteY5" fmla="*/ 781962 h 1566704"/>
                    <a:gd name="connsiteX6" fmla="*/ 36491 w 359964"/>
                    <a:gd name="connsiteY6" fmla="*/ 1151730 h 1566704"/>
                    <a:gd name="connsiteX7" fmla="*/ 118074 w 359964"/>
                    <a:gd name="connsiteY7" fmla="*/ 1124536 h 1566704"/>
                    <a:gd name="connsiteX8" fmla="*/ 172462 w 359964"/>
                    <a:gd name="connsiteY8" fmla="*/ 1076946 h 1566704"/>
                    <a:gd name="connsiteX9" fmla="*/ 223451 w 359964"/>
                    <a:gd name="connsiteY9" fmla="*/ 1022558 h 1566704"/>
                    <a:gd name="connsiteX10" fmla="*/ 254044 w 359964"/>
                    <a:gd name="connsiteY10" fmla="*/ 944375 h 1566704"/>
                    <a:gd name="connsiteX11" fmla="*/ 445 w 359964"/>
                    <a:gd name="connsiteY11" fmla="*/ 1408153 h 1566704"/>
                    <a:gd name="connsiteX12" fmla="*/ 187839 w 359964"/>
                    <a:gd name="connsiteY12" fmla="*/ 1355487 h 1566704"/>
                    <a:gd name="connsiteX13" fmla="*/ 359964 w 359964"/>
                    <a:gd name="connsiteY13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58208 w 359964"/>
                    <a:gd name="connsiteY5" fmla="*/ 461328 h 1566704"/>
                    <a:gd name="connsiteX6" fmla="*/ 36491 w 359964"/>
                    <a:gd name="connsiteY6" fmla="*/ 1151730 h 1566704"/>
                    <a:gd name="connsiteX7" fmla="*/ 118074 w 359964"/>
                    <a:gd name="connsiteY7" fmla="*/ 1124536 h 1566704"/>
                    <a:gd name="connsiteX8" fmla="*/ 172462 w 359964"/>
                    <a:gd name="connsiteY8" fmla="*/ 1076946 h 1566704"/>
                    <a:gd name="connsiteX9" fmla="*/ 223451 w 359964"/>
                    <a:gd name="connsiteY9" fmla="*/ 1022558 h 1566704"/>
                    <a:gd name="connsiteX10" fmla="*/ 254044 w 359964"/>
                    <a:gd name="connsiteY10" fmla="*/ 944375 h 1566704"/>
                    <a:gd name="connsiteX11" fmla="*/ 445 w 359964"/>
                    <a:gd name="connsiteY11" fmla="*/ 1408153 h 1566704"/>
                    <a:gd name="connsiteX12" fmla="*/ 187839 w 359964"/>
                    <a:gd name="connsiteY12" fmla="*/ 1355487 h 1566704"/>
                    <a:gd name="connsiteX13" fmla="*/ 359964 w 359964"/>
                    <a:gd name="connsiteY13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58208 w 359964"/>
                    <a:gd name="connsiteY5" fmla="*/ 461328 h 1566704"/>
                    <a:gd name="connsiteX6" fmla="*/ 262021 w 359964"/>
                    <a:gd name="connsiteY6" fmla="*/ 694530 h 1566704"/>
                    <a:gd name="connsiteX7" fmla="*/ 118074 w 359964"/>
                    <a:gd name="connsiteY7" fmla="*/ 1124536 h 1566704"/>
                    <a:gd name="connsiteX8" fmla="*/ 172462 w 359964"/>
                    <a:gd name="connsiteY8" fmla="*/ 1076946 h 1566704"/>
                    <a:gd name="connsiteX9" fmla="*/ 223451 w 359964"/>
                    <a:gd name="connsiteY9" fmla="*/ 1022558 h 1566704"/>
                    <a:gd name="connsiteX10" fmla="*/ 254044 w 359964"/>
                    <a:gd name="connsiteY10" fmla="*/ 944375 h 1566704"/>
                    <a:gd name="connsiteX11" fmla="*/ 445 w 359964"/>
                    <a:gd name="connsiteY11" fmla="*/ 1408153 h 1566704"/>
                    <a:gd name="connsiteX12" fmla="*/ 187839 w 359964"/>
                    <a:gd name="connsiteY12" fmla="*/ 1355487 h 1566704"/>
                    <a:gd name="connsiteX13" fmla="*/ 359964 w 359964"/>
                    <a:gd name="connsiteY13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62021 w 359964"/>
                    <a:gd name="connsiteY5" fmla="*/ 694530 h 1566704"/>
                    <a:gd name="connsiteX6" fmla="*/ 118074 w 359964"/>
                    <a:gd name="connsiteY6" fmla="*/ 1124536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9725 w 359964"/>
                    <a:gd name="connsiteY5" fmla="*/ 415460 h 1566704"/>
                    <a:gd name="connsiteX6" fmla="*/ 118074 w 359964"/>
                    <a:gd name="connsiteY6" fmla="*/ 1124536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9725 w 359964"/>
                    <a:gd name="connsiteY5" fmla="*/ 415460 h 1566704"/>
                    <a:gd name="connsiteX6" fmla="*/ 118074 w 359964"/>
                    <a:gd name="connsiteY6" fmla="*/ 1124536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9725 w 359964"/>
                    <a:gd name="connsiteY5" fmla="*/ 415460 h 1566704"/>
                    <a:gd name="connsiteX6" fmla="*/ 278283 w 359964"/>
                    <a:gd name="connsiteY6" fmla="*/ 667336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9725 w 359964"/>
                    <a:gd name="connsiteY5" fmla="*/ 415460 h 1566704"/>
                    <a:gd name="connsiteX6" fmla="*/ 278283 w 359964"/>
                    <a:gd name="connsiteY6" fmla="*/ 667336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9725 w 359964"/>
                    <a:gd name="connsiteY5" fmla="*/ 415460 h 1566704"/>
                    <a:gd name="connsiteX6" fmla="*/ 260369 w 359964"/>
                    <a:gd name="connsiteY6" fmla="*/ 762339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9725 w 359964"/>
                    <a:gd name="connsiteY5" fmla="*/ 415460 h 1566704"/>
                    <a:gd name="connsiteX6" fmla="*/ 307750 w 359964"/>
                    <a:gd name="connsiteY6" fmla="*/ 762339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40542 w 362144"/>
                    <a:gd name="connsiteY0" fmla="*/ 630253 h 1806658"/>
                    <a:gd name="connsiteX1" fmla="*/ 149326 w 362144"/>
                    <a:gd name="connsiteY1" fmla="*/ 371534 h 1806658"/>
                    <a:gd name="connsiteX2" fmla="*/ 171715 w 362144"/>
                    <a:gd name="connsiteY2" fmla="*/ 68713 h 1806658"/>
                    <a:gd name="connsiteX3" fmla="*/ 208778 w 362144"/>
                    <a:gd name="connsiteY3" fmla="*/ 0 h 1806658"/>
                    <a:gd name="connsiteX4" fmla="*/ 238285 w 362144"/>
                    <a:gd name="connsiteY4" fmla="*/ 28827 h 1806658"/>
                    <a:gd name="connsiteX5" fmla="*/ 281905 w 362144"/>
                    <a:gd name="connsiteY5" fmla="*/ 415460 h 1806658"/>
                    <a:gd name="connsiteX6" fmla="*/ 309930 w 362144"/>
                    <a:gd name="connsiteY6" fmla="*/ 762339 h 1806658"/>
                    <a:gd name="connsiteX7" fmla="*/ 174642 w 362144"/>
                    <a:gd name="connsiteY7" fmla="*/ 1076946 h 1806658"/>
                    <a:gd name="connsiteX8" fmla="*/ 225631 w 362144"/>
                    <a:gd name="connsiteY8" fmla="*/ 1022558 h 1806658"/>
                    <a:gd name="connsiteX9" fmla="*/ 89935 w 362144"/>
                    <a:gd name="connsiteY9" fmla="*/ 1799398 h 1806658"/>
                    <a:gd name="connsiteX10" fmla="*/ 2625 w 362144"/>
                    <a:gd name="connsiteY10" fmla="*/ 1408153 h 1806658"/>
                    <a:gd name="connsiteX11" fmla="*/ 190019 w 362144"/>
                    <a:gd name="connsiteY11" fmla="*/ 1355487 h 1806658"/>
                    <a:gd name="connsiteX12" fmla="*/ 362144 w 362144"/>
                    <a:gd name="connsiteY12" fmla="*/ 1566704 h 1806658"/>
                    <a:gd name="connsiteX0" fmla="*/ 141048 w 362650"/>
                    <a:gd name="connsiteY0" fmla="*/ 630253 h 1973507"/>
                    <a:gd name="connsiteX1" fmla="*/ 149832 w 362650"/>
                    <a:gd name="connsiteY1" fmla="*/ 371534 h 1973507"/>
                    <a:gd name="connsiteX2" fmla="*/ 172221 w 362650"/>
                    <a:gd name="connsiteY2" fmla="*/ 68713 h 1973507"/>
                    <a:gd name="connsiteX3" fmla="*/ 209284 w 362650"/>
                    <a:gd name="connsiteY3" fmla="*/ 0 h 1973507"/>
                    <a:gd name="connsiteX4" fmla="*/ 238791 w 362650"/>
                    <a:gd name="connsiteY4" fmla="*/ 28827 h 1973507"/>
                    <a:gd name="connsiteX5" fmla="*/ 282411 w 362650"/>
                    <a:gd name="connsiteY5" fmla="*/ 415460 h 1973507"/>
                    <a:gd name="connsiteX6" fmla="*/ 310436 w 362650"/>
                    <a:gd name="connsiteY6" fmla="*/ 762339 h 1973507"/>
                    <a:gd name="connsiteX7" fmla="*/ 175148 w 362650"/>
                    <a:gd name="connsiteY7" fmla="*/ 1076946 h 1973507"/>
                    <a:gd name="connsiteX8" fmla="*/ 309144 w 362650"/>
                    <a:gd name="connsiteY8" fmla="*/ 1931020 h 1973507"/>
                    <a:gd name="connsiteX9" fmla="*/ 90441 w 362650"/>
                    <a:gd name="connsiteY9" fmla="*/ 1799398 h 1973507"/>
                    <a:gd name="connsiteX10" fmla="*/ 3131 w 362650"/>
                    <a:gd name="connsiteY10" fmla="*/ 1408153 h 1973507"/>
                    <a:gd name="connsiteX11" fmla="*/ 190525 w 362650"/>
                    <a:gd name="connsiteY11" fmla="*/ 1355487 h 1973507"/>
                    <a:gd name="connsiteX12" fmla="*/ 362650 w 362650"/>
                    <a:gd name="connsiteY12" fmla="*/ 1566704 h 1973507"/>
                    <a:gd name="connsiteX0" fmla="*/ 140301 w 361903"/>
                    <a:gd name="connsiteY0" fmla="*/ 630253 h 1804955"/>
                    <a:gd name="connsiteX1" fmla="*/ 149085 w 361903"/>
                    <a:gd name="connsiteY1" fmla="*/ 371534 h 1804955"/>
                    <a:gd name="connsiteX2" fmla="*/ 171474 w 361903"/>
                    <a:gd name="connsiteY2" fmla="*/ 68713 h 1804955"/>
                    <a:gd name="connsiteX3" fmla="*/ 208537 w 361903"/>
                    <a:gd name="connsiteY3" fmla="*/ 0 h 1804955"/>
                    <a:gd name="connsiteX4" fmla="*/ 238044 w 361903"/>
                    <a:gd name="connsiteY4" fmla="*/ 28827 h 1804955"/>
                    <a:gd name="connsiteX5" fmla="*/ 281664 w 361903"/>
                    <a:gd name="connsiteY5" fmla="*/ 415460 h 1804955"/>
                    <a:gd name="connsiteX6" fmla="*/ 309689 w 361903"/>
                    <a:gd name="connsiteY6" fmla="*/ 762339 h 1804955"/>
                    <a:gd name="connsiteX7" fmla="*/ 174401 w 361903"/>
                    <a:gd name="connsiteY7" fmla="*/ 1076946 h 1804955"/>
                    <a:gd name="connsiteX8" fmla="*/ 89694 w 361903"/>
                    <a:gd name="connsiteY8" fmla="*/ 1799398 h 1804955"/>
                    <a:gd name="connsiteX9" fmla="*/ 2384 w 361903"/>
                    <a:gd name="connsiteY9" fmla="*/ 1408153 h 1804955"/>
                    <a:gd name="connsiteX10" fmla="*/ 189778 w 361903"/>
                    <a:gd name="connsiteY10" fmla="*/ 1355487 h 1804955"/>
                    <a:gd name="connsiteX11" fmla="*/ 361903 w 361903"/>
                    <a:gd name="connsiteY11" fmla="*/ 1566704 h 1804955"/>
                    <a:gd name="connsiteX0" fmla="*/ 141343 w 362945"/>
                    <a:gd name="connsiteY0" fmla="*/ 630253 h 1806626"/>
                    <a:gd name="connsiteX1" fmla="*/ 150127 w 362945"/>
                    <a:gd name="connsiteY1" fmla="*/ 371534 h 1806626"/>
                    <a:gd name="connsiteX2" fmla="*/ 172516 w 362945"/>
                    <a:gd name="connsiteY2" fmla="*/ 68713 h 1806626"/>
                    <a:gd name="connsiteX3" fmla="*/ 209579 w 362945"/>
                    <a:gd name="connsiteY3" fmla="*/ 0 h 1806626"/>
                    <a:gd name="connsiteX4" fmla="*/ 239086 w 362945"/>
                    <a:gd name="connsiteY4" fmla="*/ 28827 h 1806626"/>
                    <a:gd name="connsiteX5" fmla="*/ 282706 w 362945"/>
                    <a:gd name="connsiteY5" fmla="*/ 415460 h 1806626"/>
                    <a:gd name="connsiteX6" fmla="*/ 310731 w 362945"/>
                    <a:gd name="connsiteY6" fmla="*/ 762339 h 1806626"/>
                    <a:gd name="connsiteX7" fmla="*/ 347500 w 362945"/>
                    <a:gd name="connsiteY7" fmla="*/ 1023507 h 1806626"/>
                    <a:gd name="connsiteX8" fmla="*/ 90736 w 362945"/>
                    <a:gd name="connsiteY8" fmla="*/ 1799398 h 1806626"/>
                    <a:gd name="connsiteX9" fmla="*/ 3426 w 362945"/>
                    <a:gd name="connsiteY9" fmla="*/ 1408153 h 1806626"/>
                    <a:gd name="connsiteX10" fmla="*/ 190820 w 362945"/>
                    <a:gd name="connsiteY10" fmla="*/ 1355487 h 1806626"/>
                    <a:gd name="connsiteX11" fmla="*/ 362945 w 362945"/>
                    <a:gd name="connsiteY11" fmla="*/ 1566704 h 1806626"/>
                    <a:gd name="connsiteX0" fmla="*/ 141343 w 362945"/>
                    <a:gd name="connsiteY0" fmla="*/ 630253 h 1806626"/>
                    <a:gd name="connsiteX1" fmla="*/ 150127 w 362945"/>
                    <a:gd name="connsiteY1" fmla="*/ 371534 h 1806626"/>
                    <a:gd name="connsiteX2" fmla="*/ 172516 w 362945"/>
                    <a:gd name="connsiteY2" fmla="*/ 68713 h 1806626"/>
                    <a:gd name="connsiteX3" fmla="*/ 209579 w 362945"/>
                    <a:gd name="connsiteY3" fmla="*/ 0 h 1806626"/>
                    <a:gd name="connsiteX4" fmla="*/ 239086 w 362945"/>
                    <a:gd name="connsiteY4" fmla="*/ 28827 h 1806626"/>
                    <a:gd name="connsiteX5" fmla="*/ 282706 w 362945"/>
                    <a:gd name="connsiteY5" fmla="*/ 415460 h 1806626"/>
                    <a:gd name="connsiteX6" fmla="*/ 310731 w 362945"/>
                    <a:gd name="connsiteY6" fmla="*/ 762339 h 1806626"/>
                    <a:gd name="connsiteX7" fmla="*/ 347500 w 362945"/>
                    <a:gd name="connsiteY7" fmla="*/ 1023507 h 1806626"/>
                    <a:gd name="connsiteX8" fmla="*/ 90736 w 362945"/>
                    <a:gd name="connsiteY8" fmla="*/ 1799398 h 1806626"/>
                    <a:gd name="connsiteX9" fmla="*/ 3426 w 362945"/>
                    <a:gd name="connsiteY9" fmla="*/ 1408153 h 1806626"/>
                    <a:gd name="connsiteX10" fmla="*/ 190820 w 362945"/>
                    <a:gd name="connsiteY10" fmla="*/ 1355487 h 1806626"/>
                    <a:gd name="connsiteX11" fmla="*/ 362945 w 362945"/>
                    <a:gd name="connsiteY11" fmla="*/ 1566704 h 1806626"/>
                    <a:gd name="connsiteX0" fmla="*/ 147184 w 563110"/>
                    <a:gd name="connsiteY0" fmla="*/ 630253 h 1566704"/>
                    <a:gd name="connsiteX1" fmla="*/ 155968 w 563110"/>
                    <a:gd name="connsiteY1" fmla="*/ 371534 h 1566704"/>
                    <a:gd name="connsiteX2" fmla="*/ 178357 w 563110"/>
                    <a:gd name="connsiteY2" fmla="*/ 68713 h 1566704"/>
                    <a:gd name="connsiteX3" fmla="*/ 215420 w 563110"/>
                    <a:gd name="connsiteY3" fmla="*/ 0 h 1566704"/>
                    <a:gd name="connsiteX4" fmla="*/ 244927 w 563110"/>
                    <a:gd name="connsiteY4" fmla="*/ 28827 h 1566704"/>
                    <a:gd name="connsiteX5" fmla="*/ 288547 w 563110"/>
                    <a:gd name="connsiteY5" fmla="*/ 415460 h 1566704"/>
                    <a:gd name="connsiteX6" fmla="*/ 316572 w 563110"/>
                    <a:gd name="connsiteY6" fmla="*/ 762339 h 1566704"/>
                    <a:gd name="connsiteX7" fmla="*/ 353341 w 563110"/>
                    <a:gd name="connsiteY7" fmla="*/ 1023507 h 1566704"/>
                    <a:gd name="connsiteX8" fmla="*/ 553564 w 563110"/>
                    <a:gd name="connsiteY8" fmla="*/ 1164068 h 1566704"/>
                    <a:gd name="connsiteX9" fmla="*/ 9267 w 563110"/>
                    <a:gd name="connsiteY9" fmla="*/ 1408153 h 1566704"/>
                    <a:gd name="connsiteX10" fmla="*/ 196661 w 563110"/>
                    <a:gd name="connsiteY10" fmla="*/ 1355487 h 1566704"/>
                    <a:gd name="connsiteX11" fmla="*/ 368786 w 563110"/>
                    <a:gd name="connsiteY11" fmla="*/ 1566704 h 1566704"/>
                    <a:gd name="connsiteX0" fmla="*/ 147184 w 569490"/>
                    <a:gd name="connsiteY0" fmla="*/ 630253 h 1566704"/>
                    <a:gd name="connsiteX1" fmla="*/ 155968 w 569490"/>
                    <a:gd name="connsiteY1" fmla="*/ 371534 h 1566704"/>
                    <a:gd name="connsiteX2" fmla="*/ 178357 w 569490"/>
                    <a:gd name="connsiteY2" fmla="*/ 68713 h 1566704"/>
                    <a:gd name="connsiteX3" fmla="*/ 215420 w 569490"/>
                    <a:gd name="connsiteY3" fmla="*/ 0 h 1566704"/>
                    <a:gd name="connsiteX4" fmla="*/ 244927 w 569490"/>
                    <a:gd name="connsiteY4" fmla="*/ 28827 h 1566704"/>
                    <a:gd name="connsiteX5" fmla="*/ 288547 w 569490"/>
                    <a:gd name="connsiteY5" fmla="*/ 415460 h 1566704"/>
                    <a:gd name="connsiteX6" fmla="*/ 316572 w 569490"/>
                    <a:gd name="connsiteY6" fmla="*/ 762339 h 1566704"/>
                    <a:gd name="connsiteX7" fmla="*/ 353341 w 569490"/>
                    <a:gd name="connsiteY7" fmla="*/ 1023507 h 1566704"/>
                    <a:gd name="connsiteX8" fmla="*/ 553564 w 569490"/>
                    <a:gd name="connsiteY8" fmla="*/ 1164068 h 1566704"/>
                    <a:gd name="connsiteX9" fmla="*/ 9267 w 569490"/>
                    <a:gd name="connsiteY9" fmla="*/ 1408153 h 1566704"/>
                    <a:gd name="connsiteX10" fmla="*/ 196661 w 569490"/>
                    <a:gd name="connsiteY10" fmla="*/ 1355487 h 1566704"/>
                    <a:gd name="connsiteX11" fmla="*/ 368786 w 569490"/>
                    <a:gd name="connsiteY11" fmla="*/ 1566704 h 1566704"/>
                    <a:gd name="connsiteX0" fmla="*/ 147184 w 569490"/>
                    <a:gd name="connsiteY0" fmla="*/ 630253 h 1415762"/>
                    <a:gd name="connsiteX1" fmla="*/ 155968 w 569490"/>
                    <a:gd name="connsiteY1" fmla="*/ 371534 h 1415762"/>
                    <a:gd name="connsiteX2" fmla="*/ 178357 w 569490"/>
                    <a:gd name="connsiteY2" fmla="*/ 68713 h 1415762"/>
                    <a:gd name="connsiteX3" fmla="*/ 215420 w 569490"/>
                    <a:gd name="connsiteY3" fmla="*/ 0 h 1415762"/>
                    <a:gd name="connsiteX4" fmla="*/ 244927 w 569490"/>
                    <a:gd name="connsiteY4" fmla="*/ 28827 h 1415762"/>
                    <a:gd name="connsiteX5" fmla="*/ 288547 w 569490"/>
                    <a:gd name="connsiteY5" fmla="*/ 415460 h 1415762"/>
                    <a:gd name="connsiteX6" fmla="*/ 316572 w 569490"/>
                    <a:gd name="connsiteY6" fmla="*/ 762339 h 1415762"/>
                    <a:gd name="connsiteX7" fmla="*/ 353341 w 569490"/>
                    <a:gd name="connsiteY7" fmla="*/ 1023507 h 1415762"/>
                    <a:gd name="connsiteX8" fmla="*/ 553564 w 569490"/>
                    <a:gd name="connsiteY8" fmla="*/ 1164068 h 1415762"/>
                    <a:gd name="connsiteX9" fmla="*/ 9267 w 569490"/>
                    <a:gd name="connsiteY9" fmla="*/ 1408153 h 1415762"/>
                    <a:gd name="connsiteX10" fmla="*/ 196661 w 569490"/>
                    <a:gd name="connsiteY10" fmla="*/ 1355487 h 1415762"/>
                    <a:gd name="connsiteX0" fmla="*/ 137917 w 560223"/>
                    <a:gd name="connsiteY0" fmla="*/ 630253 h 1408153"/>
                    <a:gd name="connsiteX1" fmla="*/ 146701 w 560223"/>
                    <a:gd name="connsiteY1" fmla="*/ 371534 h 1408153"/>
                    <a:gd name="connsiteX2" fmla="*/ 169090 w 560223"/>
                    <a:gd name="connsiteY2" fmla="*/ 68713 h 1408153"/>
                    <a:gd name="connsiteX3" fmla="*/ 206153 w 560223"/>
                    <a:gd name="connsiteY3" fmla="*/ 0 h 1408153"/>
                    <a:gd name="connsiteX4" fmla="*/ 235660 w 560223"/>
                    <a:gd name="connsiteY4" fmla="*/ 28827 h 1408153"/>
                    <a:gd name="connsiteX5" fmla="*/ 279280 w 560223"/>
                    <a:gd name="connsiteY5" fmla="*/ 415460 h 1408153"/>
                    <a:gd name="connsiteX6" fmla="*/ 307305 w 560223"/>
                    <a:gd name="connsiteY6" fmla="*/ 762339 h 1408153"/>
                    <a:gd name="connsiteX7" fmla="*/ 344074 w 560223"/>
                    <a:gd name="connsiteY7" fmla="*/ 1023507 h 1408153"/>
                    <a:gd name="connsiteX8" fmla="*/ 544297 w 560223"/>
                    <a:gd name="connsiteY8" fmla="*/ 1164068 h 1408153"/>
                    <a:gd name="connsiteX9" fmla="*/ 0 w 560223"/>
                    <a:gd name="connsiteY9" fmla="*/ 1408153 h 1408153"/>
                    <a:gd name="connsiteX0" fmla="*/ 0 w 406381"/>
                    <a:gd name="connsiteY0" fmla="*/ 630253 h 1165390"/>
                    <a:gd name="connsiteX1" fmla="*/ 8784 w 406381"/>
                    <a:gd name="connsiteY1" fmla="*/ 371534 h 1165390"/>
                    <a:gd name="connsiteX2" fmla="*/ 31173 w 406381"/>
                    <a:gd name="connsiteY2" fmla="*/ 68713 h 1165390"/>
                    <a:gd name="connsiteX3" fmla="*/ 68236 w 406381"/>
                    <a:gd name="connsiteY3" fmla="*/ 0 h 1165390"/>
                    <a:gd name="connsiteX4" fmla="*/ 97743 w 406381"/>
                    <a:gd name="connsiteY4" fmla="*/ 28827 h 1165390"/>
                    <a:gd name="connsiteX5" fmla="*/ 141363 w 406381"/>
                    <a:gd name="connsiteY5" fmla="*/ 415460 h 1165390"/>
                    <a:gd name="connsiteX6" fmla="*/ 169388 w 406381"/>
                    <a:gd name="connsiteY6" fmla="*/ 762339 h 1165390"/>
                    <a:gd name="connsiteX7" fmla="*/ 206157 w 406381"/>
                    <a:gd name="connsiteY7" fmla="*/ 1023507 h 1165390"/>
                    <a:gd name="connsiteX8" fmla="*/ 406380 w 406381"/>
                    <a:gd name="connsiteY8" fmla="*/ 1164068 h 1165390"/>
                    <a:gd name="connsiteX0" fmla="*/ 0 w 406380"/>
                    <a:gd name="connsiteY0" fmla="*/ 643392 h 1178529"/>
                    <a:gd name="connsiteX1" fmla="*/ 8784 w 406380"/>
                    <a:gd name="connsiteY1" fmla="*/ 384673 h 1178529"/>
                    <a:gd name="connsiteX2" fmla="*/ 31173 w 406380"/>
                    <a:gd name="connsiteY2" fmla="*/ 81852 h 1178529"/>
                    <a:gd name="connsiteX3" fmla="*/ 68236 w 406380"/>
                    <a:gd name="connsiteY3" fmla="*/ 13139 h 1178529"/>
                    <a:gd name="connsiteX4" fmla="*/ 97743 w 406380"/>
                    <a:gd name="connsiteY4" fmla="*/ 41966 h 1178529"/>
                    <a:gd name="connsiteX5" fmla="*/ 141363 w 406380"/>
                    <a:gd name="connsiteY5" fmla="*/ 428599 h 1178529"/>
                    <a:gd name="connsiteX6" fmla="*/ 169388 w 406380"/>
                    <a:gd name="connsiteY6" fmla="*/ 775478 h 1178529"/>
                    <a:gd name="connsiteX7" fmla="*/ 206157 w 406380"/>
                    <a:gd name="connsiteY7" fmla="*/ 1036646 h 1178529"/>
                    <a:gd name="connsiteX8" fmla="*/ 406380 w 406380"/>
                    <a:gd name="connsiteY8" fmla="*/ 1177207 h 1178529"/>
                    <a:gd name="connsiteX0" fmla="*/ 0 w 406380"/>
                    <a:gd name="connsiteY0" fmla="*/ 653795 h 1188932"/>
                    <a:gd name="connsiteX1" fmla="*/ 8784 w 406380"/>
                    <a:gd name="connsiteY1" fmla="*/ 395076 h 1188932"/>
                    <a:gd name="connsiteX2" fmla="*/ 31173 w 406380"/>
                    <a:gd name="connsiteY2" fmla="*/ 92255 h 1188932"/>
                    <a:gd name="connsiteX3" fmla="*/ 68236 w 406380"/>
                    <a:gd name="connsiteY3" fmla="*/ 23542 h 1188932"/>
                    <a:gd name="connsiteX4" fmla="*/ 97743 w 406380"/>
                    <a:gd name="connsiteY4" fmla="*/ 52369 h 1188932"/>
                    <a:gd name="connsiteX5" fmla="*/ 141363 w 406380"/>
                    <a:gd name="connsiteY5" fmla="*/ 439002 h 1188932"/>
                    <a:gd name="connsiteX6" fmla="*/ 169388 w 406380"/>
                    <a:gd name="connsiteY6" fmla="*/ 785881 h 1188932"/>
                    <a:gd name="connsiteX7" fmla="*/ 206157 w 406380"/>
                    <a:gd name="connsiteY7" fmla="*/ 1047049 h 1188932"/>
                    <a:gd name="connsiteX8" fmla="*/ 406380 w 406380"/>
                    <a:gd name="connsiteY8" fmla="*/ 1187610 h 1188932"/>
                    <a:gd name="connsiteX0" fmla="*/ 0 w 406380"/>
                    <a:gd name="connsiteY0" fmla="*/ 631593 h 1166730"/>
                    <a:gd name="connsiteX1" fmla="*/ 8784 w 406380"/>
                    <a:gd name="connsiteY1" fmla="*/ 372874 h 1166730"/>
                    <a:gd name="connsiteX2" fmla="*/ 31173 w 406380"/>
                    <a:gd name="connsiteY2" fmla="*/ 70053 h 1166730"/>
                    <a:gd name="connsiteX3" fmla="*/ 68236 w 406380"/>
                    <a:gd name="connsiteY3" fmla="*/ 1340 h 1166730"/>
                    <a:gd name="connsiteX4" fmla="*/ 97743 w 406380"/>
                    <a:gd name="connsiteY4" fmla="*/ 30167 h 1166730"/>
                    <a:gd name="connsiteX5" fmla="*/ 141363 w 406380"/>
                    <a:gd name="connsiteY5" fmla="*/ 416800 h 1166730"/>
                    <a:gd name="connsiteX6" fmla="*/ 169388 w 406380"/>
                    <a:gd name="connsiteY6" fmla="*/ 763679 h 1166730"/>
                    <a:gd name="connsiteX7" fmla="*/ 206157 w 406380"/>
                    <a:gd name="connsiteY7" fmla="*/ 1024847 h 1166730"/>
                    <a:gd name="connsiteX8" fmla="*/ 406380 w 406380"/>
                    <a:gd name="connsiteY8" fmla="*/ 1165408 h 1166730"/>
                    <a:gd name="connsiteX0" fmla="*/ 0 w 406380"/>
                    <a:gd name="connsiteY0" fmla="*/ 631408 h 1166545"/>
                    <a:gd name="connsiteX1" fmla="*/ 8784 w 406380"/>
                    <a:gd name="connsiteY1" fmla="*/ 372689 h 1166545"/>
                    <a:gd name="connsiteX2" fmla="*/ 31173 w 406380"/>
                    <a:gd name="connsiteY2" fmla="*/ 69868 h 1166545"/>
                    <a:gd name="connsiteX3" fmla="*/ 68236 w 406380"/>
                    <a:gd name="connsiteY3" fmla="*/ 1155 h 1166545"/>
                    <a:gd name="connsiteX4" fmla="*/ 97743 w 406380"/>
                    <a:gd name="connsiteY4" fmla="*/ 29982 h 1166545"/>
                    <a:gd name="connsiteX5" fmla="*/ 141363 w 406380"/>
                    <a:gd name="connsiteY5" fmla="*/ 416615 h 1166545"/>
                    <a:gd name="connsiteX6" fmla="*/ 169388 w 406380"/>
                    <a:gd name="connsiteY6" fmla="*/ 763494 h 1166545"/>
                    <a:gd name="connsiteX7" fmla="*/ 206157 w 406380"/>
                    <a:gd name="connsiteY7" fmla="*/ 1024662 h 1166545"/>
                    <a:gd name="connsiteX8" fmla="*/ 406380 w 406380"/>
                    <a:gd name="connsiteY8" fmla="*/ 1165223 h 1166545"/>
                    <a:gd name="connsiteX0" fmla="*/ 0 w 406380"/>
                    <a:gd name="connsiteY0" fmla="*/ 631493 h 1166630"/>
                    <a:gd name="connsiteX1" fmla="*/ 8784 w 406380"/>
                    <a:gd name="connsiteY1" fmla="*/ 372774 h 1166630"/>
                    <a:gd name="connsiteX2" fmla="*/ 31173 w 406380"/>
                    <a:gd name="connsiteY2" fmla="*/ 69953 h 1166630"/>
                    <a:gd name="connsiteX3" fmla="*/ 68236 w 406380"/>
                    <a:gd name="connsiteY3" fmla="*/ 1240 h 1166630"/>
                    <a:gd name="connsiteX4" fmla="*/ 97743 w 406380"/>
                    <a:gd name="connsiteY4" fmla="*/ 30067 h 1166630"/>
                    <a:gd name="connsiteX5" fmla="*/ 141363 w 406380"/>
                    <a:gd name="connsiteY5" fmla="*/ 416700 h 1166630"/>
                    <a:gd name="connsiteX6" fmla="*/ 169388 w 406380"/>
                    <a:gd name="connsiteY6" fmla="*/ 763579 h 1166630"/>
                    <a:gd name="connsiteX7" fmla="*/ 206157 w 406380"/>
                    <a:gd name="connsiteY7" fmla="*/ 1024747 h 1166630"/>
                    <a:gd name="connsiteX8" fmla="*/ 406380 w 406380"/>
                    <a:gd name="connsiteY8" fmla="*/ 1165308 h 1166630"/>
                    <a:gd name="connsiteX0" fmla="*/ 0 w 406380"/>
                    <a:gd name="connsiteY0" fmla="*/ 631493 h 1166630"/>
                    <a:gd name="connsiteX1" fmla="*/ 8784 w 406380"/>
                    <a:gd name="connsiteY1" fmla="*/ 372774 h 1166630"/>
                    <a:gd name="connsiteX2" fmla="*/ 31173 w 406380"/>
                    <a:gd name="connsiteY2" fmla="*/ 69953 h 1166630"/>
                    <a:gd name="connsiteX3" fmla="*/ 68236 w 406380"/>
                    <a:gd name="connsiteY3" fmla="*/ 1240 h 1166630"/>
                    <a:gd name="connsiteX4" fmla="*/ 97743 w 406380"/>
                    <a:gd name="connsiteY4" fmla="*/ 30067 h 1166630"/>
                    <a:gd name="connsiteX5" fmla="*/ 141363 w 406380"/>
                    <a:gd name="connsiteY5" fmla="*/ 416700 h 1166630"/>
                    <a:gd name="connsiteX6" fmla="*/ 169388 w 406380"/>
                    <a:gd name="connsiteY6" fmla="*/ 763579 h 1166630"/>
                    <a:gd name="connsiteX7" fmla="*/ 206157 w 406380"/>
                    <a:gd name="connsiteY7" fmla="*/ 1024747 h 1166630"/>
                    <a:gd name="connsiteX8" fmla="*/ 406380 w 406380"/>
                    <a:gd name="connsiteY8" fmla="*/ 1165308 h 1166630"/>
                    <a:gd name="connsiteX0" fmla="*/ 0 w 406380"/>
                    <a:gd name="connsiteY0" fmla="*/ 631493 h 1166630"/>
                    <a:gd name="connsiteX1" fmla="*/ 8784 w 406380"/>
                    <a:gd name="connsiteY1" fmla="*/ 372774 h 1166630"/>
                    <a:gd name="connsiteX2" fmla="*/ 31173 w 406380"/>
                    <a:gd name="connsiteY2" fmla="*/ 69953 h 1166630"/>
                    <a:gd name="connsiteX3" fmla="*/ 68236 w 406380"/>
                    <a:gd name="connsiteY3" fmla="*/ 1240 h 1166630"/>
                    <a:gd name="connsiteX4" fmla="*/ 97743 w 406380"/>
                    <a:gd name="connsiteY4" fmla="*/ 30067 h 1166630"/>
                    <a:gd name="connsiteX5" fmla="*/ 141363 w 406380"/>
                    <a:gd name="connsiteY5" fmla="*/ 416700 h 1166630"/>
                    <a:gd name="connsiteX6" fmla="*/ 169388 w 406380"/>
                    <a:gd name="connsiteY6" fmla="*/ 763579 h 1166630"/>
                    <a:gd name="connsiteX7" fmla="*/ 206157 w 406380"/>
                    <a:gd name="connsiteY7" fmla="*/ 1024747 h 1166630"/>
                    <a:gd name="connsiteX8" fmla="*/ 406380 w 406380"/>
                    <a:gd name="connsiteY8" fmla="*/ 1165308 h 1166630"/>
                    <a:gd name="connsiteX0" fmla="*/ 0 w 406380"/>
                    <a:gd name="connsiteY0" fmla="*/ 631493 h 1166630"/>
                    <a:gd name="connsiteX1" fmla="*/ 8784 w 406380"/>
                    <a:gd name="connsiteY1" fmla="*/ 372774 h 1166630"/>
                    <a:gd name="connsiteX2" fmla="*/ 31173 w 406380"/>
                    <a:gd name="connsiteY2" fmla="*/ 69953 h 1166630"/>
                    <a:gd name="connsiteX3" fmla="*/ 68236 w 406380"/>
                    <a:gd name="connsiteY3" fmla="*/ 1240 h 1166630"/>
                    <a:gd name="connsiteX4" fmla="*/ 97743 w 406380"/>
                    <a:gd name="connsiteY4" fmla="*/ 30067 h 1166630"/>
                    <a:gd name="connsiteX5" fmla="*/ 114185 w 406380"/>
                    <a:gd name="connsiteY5" fmla="*/ 148716 h 1166630"/>
                    <a:gd name="connsiteX6" fmla="*/ 141363 w 406380"/>
                    <a:gd name="connsiteY6" fmla="*/ 416700 h 1166630"/>
                    <a:gd name="connsiteX7" fmla="*/ 169388 w 406380"/>
                    <a:gd name="connsiteY7" fmla="*/ 763579 h 1166630"/>
                    <a:gd name="connsiteX8" fmla="*/ 206157 w 406380"/>
                    <a:gd name="connsiteY8" fmla="*/ 1024747 h 1166630"/>
                    <a:gd name="connsiteX9" fmla="*/ 406380 w 406380"/>
                    <a:gd name="connsiteY9" fmla="*/ 1165308 h 1166630"/>
                    <a:gd name="connsiteX0" fmla="*/ 0 w 406380"/>
                    <a:gd name="connsiteY0" fmla="*/ 631493 h 1166630"/>
                    <a:gd name="connsiteX1" fmla="*/ 8784 w 406380"/>
                    <a:gd name="connsiteY1" fmla="*/ 372774 h 1166630"/>
                    <a:gd name="connsiteX2" fmla="*/ 31173 w 406380"/>
                    <a:gd name="connsiteY2" fmla="*/ 69953 h 1166630"/>
                    <a:gd name="connsiteX3" fmla="*/ 68236 w 406380"/>
                    <a:gd name="connsiteY3" fmla="*/ 1240 h 1166630"/>
                    <a:gd name="connsiteX4" fmla="*/ 97743 w 406380"/>
                    <a:gd name="connsiteY4" fmla="*/ 30067 h 1166630"/>
                    <a:gd name="connsiteX5" fmla="*/ 114185 w 406380"/>
                    <a:gd name="connsiteY5" fmla="*/ 148716 h 1166630"/>
                    <a:gd name="connsiteX6" fmla="*/ 141363 w 406380"/>
                    <a:gd name="connsiteY6" fmla="*/ 416700 h 1166630"/>
                    <a:gd name="connsiteX7" fmla="*/ 169388 w 406380"/>
                    <a:gd name="connsiteY7" fmla="*/ 763579 h 1166630"/>
                    <a:gd name="connsiteX8" fmla="*/ 206157 w 406380"/>
                    <a:gd name="connsiteY8" fmla="*/ 1024747 h 1166630"/>
                    <a:gd name="connsiteX9" fmla="*/ 406380 w 406380"/>
                    <a:gd name="connsiteY9" fmla="*/ 1165308 h 1166630"/>
                    <a:gd name="connsiteX0" fmla="*/ 0 w 406380"/>
                    <a:gd name="connsiteY0" fmla="*/ 631493 h 1166630"/>
                    <a:gd name="connsiteX1" fmla="*/ 8784 w 406380"/>
                    <a:gd name="connsiteY1" fmla="*/ 372774 h 1166630"/>
                    <a:gd name="connsiteX2" fmla="*/ 31173 w 406380"/>
                    <a:gd name="connsiteY2" fmla="*/ 69953 h 1166630"/>
                    <a:gd name="connsiteX3" fmla="*/ 68236 w 406380"/>
                    <a:gd name="connsiteY3" fmla="*/ 1240 h 1166630"/>
                    <a:gd name="connsiteX4" fmla="*/ 97743 w 406380"/>
                    <a:gd name="connsiteY4" fmla="*/ 30067 h 1166630"/>
                    <a:gd name="connsiteX5" fmla="*/ 114185 w 406380"/>
                    <a:gd name="connsiteY5" fmla="*/ 148716 h 1166630"/>
                    <a:gd name="connsiteX6" fmla="*/ 141363 w 406380"/>
                    <a:gd name="connsiteY6" fmla="*/ 416700 h 1166630"/>
                    <a:gd name="connsiteX7" fmla="*/ 169388 w 406380"/>
                    <a:gd name="connsiteY7" fmla="*/ 763579 h 1166630"/>
                    <a:gd name="connsiteX8" fmla="*/ 206157 w 406380"/>
                    <a:gd name="connsiteY8" fmla="*/ 1024747 h 1166630"/>
                    <a:gd name="connsiteX9" fmla="*/ 406380 w 406380"/>
                    <a:gd name="connsiteY9" fmla="*/ 1165308 h 1166630"/>
                    <a:gd name="connsiteX0" fmla="*/ 0 w 406380"/>
                    <a:gd name="connsiteY0" fmla="*/ 630699 h 1165836"/>
                    <a:gd name="connsiteX1" fmla="*/ 8784 w 406380"/>
                    <a:gd name="connsiteY1" fmla="*/ 371980 h 1165836"/>
                    <a:gd name="connsiteX2" fmla="*/ 31173 w 406380"/>
                    <a:gd name="connsiteY2" fmla="*/ 69159 h 1165836"/>
                    <a:gd name="connsiteX3" fmla="*/ 68236 w 406380"/>
                    <a:gd name="connsiteY3" fmla="*/ 446 h 1165836"/>
                    <a:gd name="connsiteX4" fmla="*/ 97743 w 406380"/>
                    <a:gd name="connsiteY4" fmla="*/ 29273 h 1165836"/>
                    <a:gd name="connsiteX5" fmla="*/ 114185 w 406380"/>
                    <a:gd name="connsiteY5" fmla="*/ 147922 h 1165836"/>
                    <a:gd name="connsiteX6" fmla="*/ 141363 w 406380"/>
                    <a:gd name="connsiteY6" fmla="*/ 415906 h 1165836"/>
                    <a:gd name="connsiteX7" fmla="*/ 169388 w 406380"/>
                    <a:gd name="connsiteY7" fmla="*/ 762785 h 1165836"/>
                    <a:gd name="connsiteX8" fmla="*/ 206157 w 406380"/>
                    <a:gd name="connsiteY8" fmla="*/ 1023953 h 1165836"/>
                    <a:gd name="connsiteX9" fmla="*/ 406380 w 406380"/>
                    <a:gd name="connsiteY9" fmla="*/ 1164514 h 1165836"/>
                    <a:gd name="connsiteX0" fmla="*/ 0 w 406380"/>
                    <a:gd name="connsiteY0" fmla="*/ 630253 h 1165390"/>
                    <a:gd name="connsiteX1" fmla="*/ 8784 w 406380"/>
                    <a:gd name="connsiteY1" fmla="*/ 371534 h 1165390"/>
                    <a:gd name="connsiteX2" fmla="*/ 31173 w 406380"/>
                    <a:gd name="connsiteY2" fmla="*/ 68713 h 1165390"/>
                    <a:gd name="connsiteX3" fmla="*/ 68236 w 406380"/>
                    <a:gd name="connsiteY3" fmla="*/ 0 h 1165390"/>
                    <a:gd name="connsiteX4" fmla="*/ 97743 w 406380"/>
                    <a:gd name="connsiteY4" fmla="*/ 28827 h 1165390"/>
                    <a:gd name="connsiteX5" fmla="*/ 114185 w 406380"/>
                    <a:gd name="connsiteY5" fmla="*/ 147476 h 1165390"/>
                    <a:gd name="connsiteX6" fmla="*/ 141363 w 406380"/>
                    <a:gd name="connsiteY6" fmla="*/ 415460 h 1165390"/>
                    <a:gd name="connsiteX7" fmla="*/ 169388 w 406380"/>
                    <a:gd name="connsiteY7" fmla="*/ 762339 h 1165390"/>
                    <a:gd name="connsiteX8" fmla="*/ 206157 w 406380"/>
                    <a:gd name="connsiteY8" fmla="*/ 1023507 h 1165390"/>
                    <a:gd name="connsiteX9" fmla="*/ 406380 w 406380"/>
                    <a:gd name="connsiteY9" fmla="*/ 1164068 h 1165390"/>
                    <a:gd name="connsiteX0" fmla="*/ 0 w 406380"/>
                    <a:gd name="connsiteY0" fmla="*/ 630253 h 1165390"/>
                    <a:gd name="connsiteX1" fmla="*/ 8784 w 406380"/>
                    <a:gd name="connsiteY1" fmla="*/ 371534 h 1165390"/>
                    <a:gd name="connsiteX2" fmla="*/ 31173 w 406380"/>
                    <a:gd name="connsiteY2" fmla="*/ 68713 h 1165390"/>
                    <a:gd name="connsiteX3" fmla="*/ 68236 w 406380"/>
                    <a:gd name="connsiteY3" fmla="*/ 0 h 1165390"/>
                    <a:gd name="connsiteX4" fmla="*/ 97743 w 406380"/>
                    <a:gd name="connsiteY4" fmla="*/ 28827 h 1165390"/>
                    <a:gd name="connsiteX5" fmla="*/ 114185 w 406380"/>
                    <a:gd name="connsiteY5" fmla="*/ 147476 h 1165390"/>
                    <a:gd name="connsiteX6" fmla="*/ 141363 w 406380"/>
                    <a:gd name="connsiteY6" fmla="*/ 415460 h 1165390"/>
                    <a:gd name="connsiteX7" fmla="*/ 169388 w 406380"/>
                    <a:gd name="connsiteY7" fmla="*/ 762339 h 1165390"/>
                    <a:gd name="connsiteX8" fmla="*/ 206157 w 406380"/>
                    <a:gd name="connsiteY8" fmla="*/ 1023507 h 1165390"/>
                    <a:gd name="connsiteX9" fmla="*/ 406380 w 406380"/>
                    <a:gd name="connsiteY9" fmla="*/ 1164068 h 1165390"/>
                    <a:gd name="connsiteX0" fmla="*/ 0 w 406380"/>
                    <a:gd name="connsiteY0" fmla="*/ 630253 h 1165390"/>
                    <a:gd name="connsiteX1" fmla="*/ 8784 w 406380"/>
                    <a:gd name="connsiteY1" fmla="*/ 371534 h 1165390"/>
                    <a:gd name="connsiteX2" fmla="*/ 31173 w 406380"/>
                    <a:gd name="connsiteY2" fmla="*/ 68713 h 1165390"/>
                    <a:gd name="connsiteX3" fmla="*/ 68236 w 406380"/>
                    <a:gd name="connsiteY3" fmla="*/ 0 h 1165390"/>
                    <a:gd name="connsiteX4" fmla="*/ 97743 w 406380"/>
                    <a:gd name="connsiteY4" fmla="*/ 28827 h 1165390"/>
                    <a:gd name="connsiteX5" fmla="*/ 114185 w 406380"/>
                    <a:gd name="connsiteY5" fmla="*/ 147476 h 1165390"/>
                    <a:gd name="connsiteX6" fmla="*/ 141363 w 406380"/>
                    <a:gd name="connsiteY6" fmla="*/ 415460 h 1165390"/>
                    <a:gd name="connsiteX7" fmla="*/ 169388 w 406380"/>
                    <a:gd name="connsiteY7" fmla="*/ 762339 h 1165390"/>
                    <a:gd name="connsiteX8" fmla="*/ 206157 w 406380"/>
                    <a:gd name="connsiteY8" fmla="*/ 1023507 h 1165390"/>
                    <a:gd name="connsiteX9" fmla="*/ 406380 w 406380"/>
                    <a:gd name="connsiteY9" fmla="*/ 1164068 h 1165390"/>
                    <a:gd name="connsiteX0" fmla="*/ 0 w 406380"/>
                    <a:gd name="connsiteY0" fmla="*/ 630874 h 1166011"/>
                    <a:gd name="connsiteX1" fmla="*/ 8784 w 406380"/>
                    <a:gd name="connsiteY1" fmla="*/ 372155 h 1166011"/>
                    <a:gd name="connsiteX2" fmla="*/ 31173 w 406380"/>
                    <a:gd name="connsiteY2" fmla="*/ 69334 h 1166011"/>
                    <a:gd name="connsiteX3" fmla="*/ 68236 w 406380"/>
                    <a:gd name="connsiteY3" fmla="*/ 621 h 1166011"/>
                    <a:gd name="connsiteX4" fmla="*/ 97743 w 406380"/>
                    <a:gd name="connsiteY4" fmla="*/ 29448 h 1166011"/>
                    <a:gd name="connsiteX5" fmla="*/ 114185 w 406380"/>
                    <a:gd name="connsiteY5" fmla="*/ 148097 h 1166011"/>
                    <a:gd name="connsiteX6" fmla="*/ 141363 w 406380"/>
                    <a:gd name="connsiteY6" fmla="*/ 416081 h 1166011"/>
                    <a:gd name="connsiteX7" fmla="*/ 169388 w 406380"/>
                    <a:gd name="connsiteY7" fmla="*/ 762960 h 1166011"/>
                    <a:gd name="connsiteX8" fmla="*/ 206157 w 406380"/>
                    <a:gd name="connsiteY8" fmla="*/ 1024128 h 1166011"/>
                    <a:gd name="connsiteX9" fmla="*/ 406380 w 406380"/>
                    <a:gd name="connsiteY9" fmla="*/ 1164689 h 1166011"/>
                    <a:gd name="connsiteX0" fmla="*/ 0 w 406380"/>
                    <a:gd name="connsiteY0" fmla="*/ 630347 h 1165484"/>
                    <a:gd name="connsiteX1" fmla="*/ 8784 w 406380"/>
                    <a:gd name="connsiteY1" fmla="*/ 371628 h 1165484"/>
                    <a:gd name="connsiteX2" fmla="*/ 31173 w 406380"/>
                    <a:gd name="connsiteY2" fmla="*/ 68807 h 1165484"/>
                    <a:gd name="connsiteX3" fmla="*/ 68236 w 406380"/>
                    <a:gd name="connsiteY3" fmla="*/ 94 h 1165484"/>
                    <a:gd name="connsiteX4" fmla="*/ 97743 w 406380"/>
                    <a:gd name="connsiteY4" fmla="*/ 28921 h 1165484"/>
                    <a:gd name="connsiteX5" fmla="*/ 114185 w 406380"/>
                    <a:gd name="connsiteY5" fmla="*/ 147570 h 1165484"/>
                    <a:gd name="connsiteX6" fmla="*/ 141363 w 406380"/>
                    <a:gd name="connsiteY6" fmla="*/ 415554 h 1165484"/>
                    <a:gd name="connsiteX7" fmla="*/ 169388 w 406380"/>
                    <a:gd name="connsiteY7" fmla="*/ 762433 h 1165484"/>
                    <a:gd name="connsiteX8" fmla="*/ 206157 w 406380"/>
                    <a:gd name="connsiteY8" fmla="*/ 1023601 h 1165484"/>
                    <a:gd name="connsiteX9" fmla="*/ 406380 w 406380"/>
                    <a:gd name="connsiteY9" fmla="*/ 1164162 h 1165484"/>
                    <a:gd name="connsiteX0" fmla="*/ 0 w 406380"/>
                    <a:gd name="connsiteY0" fmla="*/ 630404 h 1165541"/>
                    <a:gd name="connsiteX1" fmla="*/ 8784 w 406380"/>
                    <a:gd name="connsiteY1" fmla="*/ 371685 h 1165541"/>
                    <a:gd name="connsiteX2" fmla="*/ 31173 w 406380"/>
                    <a:gd name="connsiteY2" fmla="*/ 68864 h 1165541"/>
                    <a:gd name="connsiteX3" fmla="*/ 68236 w 406380"/>
                    <a:gd name="connsiteY3" fmla="*/ 151 h 1165541"/>
                    <a:gd name="connsiteX4" fmla="*/ 97743 w 406380"/>
                    <a:gd name="connsiteY4" fmla="*/ 28978 h 1165541"/>
                    <a:gd name="connsiteX5" fmla="*/ 114185 w 406380"/>
                    <a:gd name="connsiteY5" fmla="*/ 147627 h 1165541"/>
                    <a:gd name="connsiteX6" fmla="*/ 141363 w 406380"/>
                    <a:gd name="connsiteY6" fmla="*/ 415611 h 1165541"/>
                    <a:gd name="connsiteX7" fmla="*/ 169388 w 406380"/>
                    <a:gd name="connsiteY7" fmla="*/ 762490 h 1165541"/>
                    <a:gd name="connsiteX8" fmla="*/ 206157 w 406380"/>
                    <a:gd name="connsiteY8" fmla="*/ 1023658 h 1165541"/>
                    <a:gd name="connsiteX9" fmla="*/ 406380 w 406380"/>
                    <a:gd name="connsiteY9" fmla="*/ 1164219 h 1165541"/>
                    <a:gd name="connsiteX0" fmla="*/ 0 w 406380"/>
                    <a:gd name="connsiteY0" fmla="*/ 630436 h 1165573"/>
                    <a:gd name="connsiteX1" fmla="*/ 8784 w 406380"/>
                    <a:gd name="connsiteY1" fmla="*/ 371717 h 1165573"/>
                    <a:gd name="connsiteX2" fmla="*/ 31173 w 406380"/>
                    <a:gd name="connsiteY2" fmla="*/ 68896 h 1165573"/>
                    <a:gd name="connsiteX3" fmla="*/ 68236 w 406380"/>
                    <a:gd name="connsiteY3" fmla="*/ 183 h 1165573"/>
                    <a:gd name="connsiteX4" fmla="*/ 97743 w 406380"/>
                    <a:gd name="connsiteY4" fmla="*/ 29010 h 1165573"/>
                    <a:gd name="connsiteX5" fmla="*/ 114185 w 406380"/>
                    <a:gd name="connsiteY5" fmla="*/ 147659 h 1165573"/>
                    <a:gd name="connsiteX6" fmla="*/ 141363 w 406380"/>
                    <a:gd name="connsiteY6" fmla="*/ 415643 h 1165573"/>
                    <a:gd name="connsiteX7" fmla="*/ 169388 w 406380"/>
                    <a:gd name="connsiteY7" fmla="*/ 762522 h 1165573"/>
                    <a:gd name="connsiteX8" fmla="*/ 206157 w 406380"/>
                    <a:gd name="connsiteY8" fmla="*/ 1023690 h 1165573"/>
                    <a:gd name="connsiteX9" fmla="*/ 406380 w 406380"/>
                    <a:gd name="connsiteY9" fmla="*/ 1164251 h 1165573"/>
                    <a:gd name="connsiteX0" fmla="*/ 0 w 400425"/>
                    <a:gd name="connsiteY0" fmla="*/ 544059 h 1165573"/>
                    <a:gd name="connsiteX1" fmla="*/ 2829 w 400425"/>
                    <a:gd name="connsiteY1" fmla="*/ 371717 h 1165573"/>
                    <a:gd name="connsiteX2" fmla="*/ 25218 w 400425"/>
                    <a:gd name="connsiteY2" fmla="*/ 68896 h 1165573"/>
                    <a:gd name="connsiteX3" fmla="*/ 62281 w 400425"/>
                    <a:gd name="connsiteY3" fmla="*/ 183 h 1165573"/>
                    <a:gd name="connsiteX4" fmla="*/ 91788 w 400425"/>
                    <a:gd name="connsiteY4" fmla="*/ 29010 h 1165573"/>
                    <a:gd name="connsiteX5" fmla="*/ 108230 w 400425"/>
                    <a:gd name="connsiteY5" fmla="*/ 147659 h 1165573"/>
                    <a:gd name="connsiteX6" fmla="*/ 135408 w 400425"/>
                    <a:gd name="connsiteY6" fmla="*/ 415643 h 1165573"/>
                    <a:gd name="connsiteX7" fmla="*/ 163433 w 400425"/>
                    <a:gd name="connsiteY7" fmla="*/ 762522 h 1165573"/>
                    <a:gd name="connsiteX8" fmla="*/ 200202 w 400425"/>
                    <a:gd name="connsiteY8" fmla="*/ 1023690 h 1165573"/>
                    <a:gd name="connsiteX9" fmla="*/ 400425 w 400425"/>
                    <a:gd name="connsiteY9" fmla="*/ 1164251 h 1165573"/>
                    <a:gd name="connsiteX0" fmla="*/ 0 w 403402"/>
                    <a:gd name="connsiteY0" fmla="*/ 478532 h 1165573"/>
                    <a:gd name="connsiteX1" fmla="*/ 5806 w 403402"/>
                    <a:gd name="connsiteY1" fmla="*/ 371717 h 1165573"/>
                    <a:gd name="connsiteX2" fmla="*/ 28195 w 403402"/>
                    <a:gd name="connsiteY2" fmla="*/ 68896 h 1165573"/>
                    <a:gd name="connsiteX3" fmla="*/ 65258 w 403402"/>
                    <a:gd name="connsiteY3" fmla="*/ 183 h 1165573"/>
                    <a:gd name="connsiteX4" fmla="*/ 94765 w 403402"/>
                    <a:gd name="connsiteY4" fmla="*/ 29010 h 1165573"/>
                    <a:gd name="connsiteX5" fmla="*/ 111207 w 403402"/>
                    <a:gd name="connsiteY5" fmla="*/ 147659 h 1165573"/>
                    <a:gd name="connsiteX6" fmla="*/ 138385 w 403402"/>
                    <a:gd name="connsiteY6" fmla="*/ 415643 h 1165573"/>
                    <a:gd name="connsiteX7" fmla="*/ 166410 w 403402"/>
                    <a:gd name="connsiteY7" fmla="*/ 762522 h 1165573"/>
                    <a:gd name="connsiteX8" fmla="*/ 203179 w 403402"/>
                    <a:gd name="connsiteY8" fmla="*/ 1023690 h 1165573"/>
                    <a:gd name="connsiteX9" fmla="*/ 403402 w 403402"/>
                    <a:gd name="connsiteY9" fmla="*/ 1164251 h 116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3402" h="1165573">
                      <a:moveTo>
                        <a:pt x="0" y="478532"/>
                      </a:moveTo>
                      <a:lnTo>
                        <a:pt x="5806" y="371717"/>
                      </a:lnTo>
                      <a:cubicBezTo>
                        <a:pt x="11001" y="278127"/>
                        <a:pt x="18286" y="130818"/>
                        <a:pt x="28195" y="68896"/>
                      </a:cubicBezTo>
                      <a:cubicBezTo>
                        <a:pt x="38104" y="6974"/>
                        <a:pt x="52430" y="-1466"/>
                        <a:pt x="65258" y="183"/>
                      </a:cubicBezTo>
                      <a:cubicBezTo>
                        <a:pt x="84437" y="2649"/>
                        <a:pt x="91555" y="22425"/>
                        <a:pt x="94765" y="29010"/>
                      </a:cubicBezTo>
                      <a:cubicBezTo>
                        <a:pt x="106787" y="53673"/>
                        <a:pt x="103937" y="83220"/>
                        <a:pt x="111207" y="147659"/>
                      </a:cubicBezTo>
                      <a:cubicBezTo>
                        <a:pt x="118477" y="212098"/>
                        <a:pt x="129185" y="313166"/>
                        <a:pt x="138385" y="415643"/>
                      </a:cubicBezTo>
                      <a:cubicBezTo>
                        <a:pt x="147586" y="518120"/>
                        <a:pt x="155611" y="661181"/>
                        <a:pt x="166410" y="762522"/>
                      </a:cubicBezTo>
                      <a:cubicBezTo>
                        <a:pt x="177209" y="863863"/>
                        <a:pt x="163680" y="956735"/>
                        <a:pt x="203179" y="1023690"/>
                      </a:cubicBezTo>
                      <a:cubicBezTo>
                        <a:pt x="242678" y="1090645"/>
                        <a:pt x="282450" y="1177333"/>
                        <a:pt x="403402" y="1164251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de-DE" dirty="0">
                    <a:ea typeface="ＭＳ Ｐゴシック" charset="0"/>
                  </a:endParaRPr>
                </a:p>
              </p:txBody>
            </p:sp>
            <p:sp>
              <p:nvSpPr>
                <p:cNvPr id="34" name="Freihandform 16"/>
                <p:cNvSpPr/>
                <p:nvPr/>
              </p:nvSpPr>
              <p:spPr bwMode="auto">
                <a:xfrm rot="5400000">
                  <a:off x="-401518" y="3229002"/>
                  <a:ext cx="3091119" cy="621189"/>
                </a:xfrm>
                <a:custGeom>
                  <a:avLst/>
                  <a:gdLst>
                    <a:gd name="connsiteX0" fmla="*/ 0 w 2474660"/>
                    <a:gd name="connsiteY0" fmla="*/ 468531 h 468531"/>
                    <a:gd name="connsiteX1" fmla="*/ 513288 w 2474660"/>
                    <a:gd name="connsiteY1" fmla="*/ 465131 h 468531"/>
                    <a:gd name="connsiteX2" fmla="*/ 666255 w 2474660"/>
                    <a:gd name="connsiteY2" fmla="*/ 465131 h 468531"/>
                    <a:gd name="connsiteX3" fmla="*/ 934796 w 2474660"/>
                    <a:gd name="connsiteY3" fmla="*/ 461732 h 468531"/>
                    <a:gd name="connsiteX4" fmla="*/ 1237330 w 2474660"/>
                    <a:gd name="connsiteY4" fmla="*/ 454934 h 468531"/>
                    <a:gd name="connsiteX5" fmla="*/ 1570457 w 2474660"/>
                    <a:gd name="connsiteY5" fmla="*/ 441337 h 468531"/>
                    <a:gd name="connsiteX6" fmla="*/ 1883189 w 2474660"/>
                    <a:gd name="connsiteY6" fmla="*/ 424340 h 468531"/>
                    <a:gd name="connsiteX7" fmla="*/ 2066748 w 2474660"/>
                    <a:gd name="connsiteY7" fmla="*/ 400546 h 468531"/>
                    <a:gd name="connsiteX8" fmla="*/ 2212916 w 2474660"/>
                    <a:gd name="connsiteY8" fmla="*/ 366553 h 468531"/>
                    <a:gd name="connsiteX9" fmla="*/ 2294499 w 2474660"/>
                    <a:gd name="connsiteY9" fmla="*/ 339359 h 468531"/>
                    <a:gd name="connsiteX10" fmla="*/ 2348887 w 2474660"/>
                    <a:gd name="connsiteY10" fmla="*/ 291769 h 468531"/>
                    <a:gd name="connsiteX11" fmla="*/ 2399876 w 2474660"/>
                    <a:gd name="connsiteY11" fmla="*/ 237381 h 468531"/>
                    <a:gd name="connsiteX12" fmla="*/ 2430469 w 2474660"/>
                    <a:gd name="connsiteY12" fmla="*/ 159198 h 468531"/>
                    <a:gd name="connsiteX13" fmla="*/ 2467861 w 2474660"/>
                    <a:gd name="connsiteY13" fmla="*/ 47023 h 468531"/>
                    <a:gd name="connsiteX14" fmla="*/ 2471260 w 2474660"/>
                    <a:gd name="connsiteY14" fmla="*/ 6232 h 468531"/>
                    <a:gd name="connsiteX15" fmla="*/ 2471260 w 2474660"/>
                    <a:gd name="connsiteY15" fmla="*/ 9631 h 468531"/>
                    <a:gd name="connsiteX0" fmla="*/ 0 w 2474139"/>
                    <a:gd name="connsiteY0" fmla="*/ 465259 h 465259"/>
                    <a:gd name="connsiteX1" fmla="*/ 513288 w 2474139"/>
                    <a:gd name="connsiteY1" fmla="*/ 461859 h 465259"/>
                    <a:gd name="connsiteX2" fmla="*/ 666255 w 2474139"/>
                    <a:gd name="connsiteY2" fmla="*/ 461859 h 465259"/>
                    <a:gd name="connsiteX3" fmla="*/ 934796 w 2474139"/>
                    <a:gd name="connsiteY3" fmla="*/ 458460 h 465259"/>
                    <a:gd name="connsiteX4" fmla="*/ 1237330 w 2474139"/>
                    <a:gd name="connsiteY4" fmla="*/ 451662 h 465259"/>
                    <a:gd name="connsiteX5" fmla="*/ 1570457 w 2474139"/>
                    <a:gd name="connsiteY5" fmla="*/ 438065 h 465259"/>
                    <a:gd name="connsiteX6" fmla="*/ 1883189 w 2474139"/>
                    <a:gd name="connsiteY6" fmla="*/ 421068 h 465259"/>
                    <a:gd name="connsiteX7" fmla="*/ 2066748 w 2474139"/>
                    <a:gd name="connsiteY7" fmla="*/ 397274 h 465259"/>
                    <a:gd name="connsiteX8" fmla="*/ 2212916 w 2474139"/>
                    <a:gd name="connsiteY8" fmla="*/ 363281 h 465259"/>
                    <a:gd name="connsiteX9" fmla="*/ 2294499 w 2474139"/>
                    <a:gd name="connsiteY9" fmla="*/ 336087 h 465259"/>
                    <a:gd name="connsiteX10" fmla="*/ 2348887 w 2474139"/>
                    <a:gd name="connsiteY10" fmla="*/ 288497 h 465259"/>
                    <a:gd name="connsiteX11" fmla="*/ 2399876 w 2474139"/>
                    <a:gd name="connsiteY11" fmla="*/ 234109 h 465259"/>
                    <a:gd name="connsiteX12" fmla="*/ 2430469 w 2474139"/>
                    <a:gd name="connsiteY12" fmla="*/ 155926 h 465259"/>
                    <a:gd name="connsiteX13" fmla="*/ 2467861 w 2474139"/>
                    <a:gd name="connsiteY13" fmla="*/ 43751 h 465259"/>
                    <a:gd name="connsiteX14" fmla="*/ 2471260 w 2474139"/>
                    <a:gd name="connsiteY14" fmla="*/ 2960 h 465259"/>
                    <a:gd name="connsiteX15" fmla="*/ 2471260 w 2474139"/>
                    <a:gd name="connsiteY15" fmla="*/ 6359 h 465259"/>
                    <a:gd name="connsiteX16" fmla="*/ 2474139 w 2474139"/>
                    <a:gd name="connsiteY16" fmla="*/ 1930 h 46525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3189 w 2473176"/>
                    <a:gd name="connsiteY6" fmla="*/ 576998 h 621189"/>
                    <a:gd name="connsiteX7" fmla="*/ 2066748 w 2473176"/>
                    <a:gd name="connsiteY7" fmla="*/ 553204 h 621189"/>
                    <a:gd name="connsiteX8" fmla="*/ 2212916 w 2473176"/>
                    <a:gd name="connsiteY8" fmla="*/ 519211 h 621189"/>
                    <a:gd name="connsiteX9" fmla="*/ 2294499 w 2473176"/>
                    <a:gd name="connsiteY9" fmla="*/ 492017 h 621189"/>
                    <a:gd name="connsiteX10" fmla="*/ 2348887 w 2473176"/>
                    <a:gd name="connsiteY10" fmla="*/ 444427 h 621189"/>
                    <a:gd name="connsiteX11" fmla="*/ 2399876 w 2473176"/>
                    <a:gd name="connsiteY11" fmla="*/ 390039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6748 w 2473176"/>
                    <a:gd name="connsiteY7" fmla="*/ 553204 h 621189"/>
                    <a:gd name="connsiteX8" fmla="*/ 2212916 w 2473176"/>
                    <a:gd name="connsiteY8" fmla="*/ 519211 h 621189"/>
                    <a:gd name="connsiteX9" fmla="*/ 2294499 w 2473176"/>
                    <a:gd name="connsiteY9" fmla="*/ 492017 h 621189"/>
                    <a:gd name="connsiteX10" fmla="*/ 2348887 w 2473176"/>
                    <a:gd name="connsiteY10" fmla="*/ 444427 h 621189"/>
                    <a:gd name="connsiteX11" fmla="*/ 2399876 w 2473176"/>
                    <a:gd name="connsiteY11" fmla="*/ 390039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12916 w 2473176"/>
                    <a:gd name="connsiteY8" fmla="*/ 519211 h 621189"/>
                    <a:gd name="connsiteX9" fmla="*/ 2294499 w 2473176"/>
                    <a:gd name="connsiteY9" fmla="*/ 492017 h 621189"/>
                    <a:gd name="connsiteX10" fmla="*/ 2348887 w 2473176"/>
                    <a:gd name="connsiteY10" fmla="*/ 444427 h 621189"/>
                    <a:gd name="connsiteX11" fmla="*/ 2399876 w 2473176"/>
                    <a:gd name="connsiteY11" fmla="*/ 390039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94499 w 2473176"/>
                    <a:gd name="connsiteY9" fmla="*/ 492017 h 621189"/>
                    <a:gd name="connsiteX10" fmla="*/ 2348887 w 2473176"/>
                    <a:gd name="connsiteY10" fmla="*/ 444427 h 621189"/>
                    <a:gd name="connsiteX11" fmla="*/ 2399876 w 2473176"/>
                    <a:gd name="connsiteY11" fmla="*/ 390039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8887 w 2473176"/>
                    <a:gd name="connsiteY10" fmla="*/ 444427 h 621189"/>
                    <a:gd name="connsiteX11" fmla="*/ 2399876 w 2473176"/>
                    <a:gd name="connsiteY11" fmla="*/ 390039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99876 w 2473176"/>
                    <a:gd name="connsiteY11" fmla="*/ 390039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84659 w 2473176"/>
                    <a:gd name="connsiteY11" fmla="*/ 373370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84659 w 2473176"/>
                    <a:gd name="connsiteY11" fmla="*/ 373370 h 621189"/>
                    <a:gd name="connsiteX12" fmla="*/ 2422382 w 2473176"/>
                    <a:gd name="connsiteY12" fmla="*/ 304712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84659 w 2473176"/>
                    <a:gd name="connsiteY11" fmla="*/ 373370 h 621189"/>
                    <a:gd name="connsiteX12" fmla="*/ 2422382 w 2473176"/>
                    <a:gd name="connsiteY12" fmla="*/ 304712 h 621189"/>
                    <a:gd name="connsiteX13" fmla="*/ 2454999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84659 w 2473176"/>
                    <a:gd name="connsiteY11" fmla="*/ 373370 h 621189"/>
                    <a:gd name="connsiteX12" fmla="*/ 2422382 w 2473176"/>
                    <a:gd name="connsiteY12" fmla="*/ 304712 h 621189"/>
                    <a:gd name="connsiteX13" fmla="*/ 2454999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63157 w 2473176"/>
                    <a:gd name="connsiteY15" fmla="*/ 148002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84659 w 2473176"/>
                    <a:gd name="connsiteY11" fmla="*/ 373370 h 621189"/>
                    <a:gd name="connsiteX12" fmla="*/ 2422382 w 2473176"/>
                    <a:gd name="connsiteY12" fmla="*/ 304712 h 621189"/>
                    <a:gd name="connsiteX13" fmla="*/ 2454999 w 2473176"/>
                    <a:gd name="connsiteY13" fmla="*/ 199681 h 621189"/>
                    <a:gd name="connsiteX14" fmla="*/ 2458397 w 2473176"/>
                    <a:gd name="connsiteY14" fmla="*/ 163652 h 621189"/>
                    <a:gd name="connsiteX15" fmla="*/ 2463157 w 2473176"/>
                    <a:gd name="connsiteY15" fmla="*/ 148002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84659 w 2473176"/>
                    <a:gd name="connsiteY11" fmla="*/ 373370 h 621189"/>
                    <a:gd name="connsiteX12" fmla="*/ 2422382 w 2473176"/>
                    <a:gd name="connsiteY12" fmla="*/ 304712 h 621189"/>
                    <a:gd name="connsiteX13" fmla="*/ 2454999 w 2473176"/>
                    <a:gd name="connsiteY13" fmla="*/ 199681 h 621189"/>
                    <a:gd name="connsiteX14" fmla="*/ 2463157 w 2473176"/>
                    <a:gd name="connsiteY14" fmla="*/ 148002 h 621189"/>
                    <a:gd name="connsiteX15" fmla="*/ 2473176 w 2473176"/>
                    <a:gd name="connsiteY15" fmla="*/ 0 h 62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73176" h="621189">
                      <a:moveTo>
                        <a:pt x="0" y="621189"/>
                      </a:moveTo>
                      <a:lnTo>
                        <a:pt x="513288" y="617789"/>
                      </a:lnTo>
                      <a:lnTo>
                        <a:pt x="666255" y="617789"/>
                      </a:lnTo>
                      <a:lnTo>
                        <a:pt x="934796" y="614390"/>
                      </a:lnTo>
                      <a:lnTo>
                        <a:pt x="1237330" y="607592"/>
                      </a:lnTo>
                      <a:lnTo>
                        <a:pt x="1570457" y="593995"/>
                      </a:lnTo>
                      <a:cubicBezTo>
                        <a:pt x="1678100" y="588896"/>
                        <a:pt x="1799875" y="571493"/>
                        <a:pt x="1882456" y="562710"/>
                      </a:cubicBezTo>
                      <a:cubicBezTo>
                        <a:pt x="1965037" y="553927"/>
                        <a:pt x="2011804" y="550928"/>
                        <a:pt x="2065944" y="541297"/>
                      </a:cubicBezTo>
                      <a:cubicBezTo>
                        <a:pt x="2120084" y="531666"/>
                        <a:pt x="2170144" y="518694"/>
                        <a:pt x="2207294" y="504924"/>
                      </a:cubicBezTo>
                      <a:cubicBezTo>
                        <a:pt x="2244444" y="491155"/>
                        <a:pt x="2266193" y="472732"/>
                        <a:pt x="2288846" y="458680"/>
                      </a:cubicBezTo>
                      <a:cubicBezTo>
                        <a:pt x="2311499" y="444628"/>
                        <a:pt x="2327244" y="434832"/>
                        <a:pt x="2343213" y="420614"/>
                      </a:cubicBezTo>
                      <a:cubicBezTo>
                        <a:pt x="2359182" y="406396"/>
                        <a:pt x="2371464" y="392687"/>
                        <a:pt x="2384659" y="373370"/>
                      </a:cubicBezTo>
                      <a:cubicBezTo>
                        <a:pt x="2397854" y="354053"/>
                        <a:pt x="2410659" y="333660"/>
                        <a:pt x="2422382" y="304712"/>
                      </a:cubicBezTo>
                      <a:cubicBezTo>
                        <a:pt x="2434105" y="275764"/>
                        <a:pt x="2448203" y="225799"/>
                        <a:pt x="2454999" y="199681"/>
                      </a:cubicBezTo>
                      <a:cubicBezTo>
                        <a:pt x="2461795" y="173563"/>
                        <a:pt x="2460128" y="181282"/>
                        <a:pt x="2463157" y="148002"/>
                      </a:cubicBezTo>
                      <a:cubicBezTo>
                        <a:pt x="2463637" y="147830"/>
                        <a:pt x="2472576" y="923"/>
                        <a:pt x="2473176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de-DE" dirty="0">
                    <a:ea typeface="ＭＳ Ｐゴシック" charset="0"/>
                  </a:endParaRPr>
                </a:p>
              </p:txBody>
            </p:sp>
          </p:grpSp>
          <p:sp>
            <p:nvSpPr>
              <p:cNvPr id="29" name="Oval 28"/>
              <p:cNvSpPr/>
              <p:nvPr/>
            </p:nvSpPr>
            <p:spPr bwMode="auto">
              <a:xfrm>
                <a:off x="6373007" y="5051584"/>
                <a:ext cx="56484" cy="7051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>
                  <a:ea typeface="ＭＳ Ｐゴシック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6355626" y="5252362"/>
                <a:ext cx="56484" cy="70515"/>
              </a:xfrm>
              <a:prstGeom prst="ellipse">
                <a:avLst/>
              </a:prstGeom>
              <a:solidFill>
                <a:srgbClr val="8672A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>
                  <a:ea typeface="ＭＳ Ｐゴシック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5364089" y="5093267"/>
                <a:ext cx="913856" cy="384993"/>
              </a:xfrm>
              <a:prstGeom prst="rect">
                <a:avLst/>
              </a:prstGeom>
              <a:solidFill>
                <a:schemeClr val="accent1">
                  <a:alpha val="5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>
                  <a:ea typeface="ＭＳ Ｐゴシック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5364088" y="5093266"/>
                <a:ext cx="869918" cy="381276"/>
              </a:xfrm>
              <a:prstGeom prst="rect">
                <a:avLst/>
              </a:prstGeom>
              <a:solidFill>
                <a:schemeClr val="accent3">
                  <a:lumMod val="50000"/>
                  <a:alpha val="5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>
                  <a:ea typeface="ＭＳ Ｐゴシック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575937" y="2639105"/>
              <a:ext cx="1171673" cy="445193"/>
              <a:chOff x="6747115" y="5196165"/>
              <a:chExt cx="1209261" cy="465083"/>
            </a:xfrm>
          </p:grpSpPr>
          <p:grpSp>
            <p:nvGrpSpPr>
              <p:cNvPr id="36" name="Group 35"/>
              <p:cNvGrpSpPr/>
              <p:nvPr/>
            </p:nvGrpSpPr>
            <p:grpSpPr>
              <a:xfrm rot="16200000">
                <a:off x="7155723" y="4787558"/>
                <a:ext cx="392045" cy="1209260"/>
                <a:chOff x="769369" y="1994037"/>
                <a:chExt cx="1165573" cy="3595203"/>
              </a:xfrm>
            </p:grpSpPr>
            <p:sp>
              <p:nvSpPr>
                <p:cNvPr id="41" name="Freihandform 15"/>
                <p:cNvSpPr/>
                <p:nvPr/>
              </p:nvSpPr>
              <p:spPr bwMode="auto">
                <a:xfrm rot="5400000">
                  <a:off x="1100059" y="4754356"/>
                  <a:ext cx="504194" cy="1165573"/>
                </a:xfrm>
                <a:custGeom>
                  <a:avLst/>
                  <a:gdLst>
                    <a:gd name="connsiteX0" fmla="*/ 0 w 2474660"/>
                    <a:gd name="connsiteY0" fmla="*/ 468531 h 468531"/>
                    <a:gd name="connsiteX1" fmla="*/ 513288 w 2474660"/>
                    <a:gd name="connsiteY1" fmla="*/ 465131 h 468531"/>
                    <a:gd name="connsiteX2" fmla="*/ 666255 w 2474660"/>
                    <a:gd name="connsiteY2" fmla="*/ 465131 h 468531"/>
                    <a:gd name="connsiteX3" fmla="*/ 934796 w 2474660"/>
                    <a:gd name="connsiteY3" fmla="*/ 461732 h 468531"/>
                    <a:gd name="connsiteX4" fmla="*/ 1237330 w 2474660"/>
                    <a:gd name="connsiteY4" fmla="*/ 454934 h 468531"/>
                    <a:gd name="connsiteX5" fmla="*/ 1570457 w 2474660"/>
                    <a:gd name="connsiteY5" fmla="*/ 441337 h 468531"/>
                    <a:gd name="connsiteX6" fmla="*/ 1883189 w 2474660"/>
                    <a:gd name="connsiteY6" fmla="*/ 424340 h 468531"/>
                    <a:gd name="connsiteX7" fmla="*/ 2066748 w 2474660"/>
                    <a:gd name="connsiteY7" fmla="*/ 400546 h 468531"/>
                    <a:gd name="connsiteX8" fmla="*/ 2212916 w 2474660"/>
                    <a:gd name="connsiteY8" fmla="*/ 366553 h 468531"/>
                    <a:gd name="connsiteX9" fmla="*/ 2294499 w 2474660"/>
                    <a:gd name="connsiteY9" fmla="*/ 339359 h 468531"/>
                    <a:gd name="connsiteX10" fmla="*/ 2348887 w 2474660"/>
                    <a:gd name="connsiteY10" fmla="*/ 291769 h 468531"/>
                    <a:gd name="connsiteX11" fmla="*/ 2399876 w 2474660"/>
                    <a:gd name="connsiteY11" fmla="*/ 237381 h 468531"/>
                    <a:gd name="connsiteX12" fmla="*/ 2430469 w 2474660"/>
                    <a:gd name="connsiteY12" fmla="*/ 159198 h 468531"/>
                    <a:gd name="connsiteX13" fmla="*/ 2467861 w 2474660"/>
                    <a:gd name="connsiteY13" fmla="*/ 47023 h 468531"/>
                    <a:gd name="connsiteX14" fmla="*/ 2471260 w 2474660"/>
                    <a:gd name="connsiteY14" fmla="*/ 6232 h 468531"/>
                    <a:gd name="connsiteX15" fmla="*/ 2471260 w 2474660"/>
                    <a:gd name="connsiteY15" fmla="*/ 9631 h 468531"/>
                    <a:gd name="connsiteX0" fmla="*/ 1801499 w 1958614"/>
                    <a:gd name="connsiteY0" fmla="*/ 0 h 620055"/>
                    <a:gd name="connsiteX1" fmla="*/ 0 w 1958614"/>
                    <a:gd name="connsiteY1" fmla="*/ 620055 h 620055"/>
                    <a:gd name="connsiteX2" fmla="*/ 152967 w 1958614"/>
                    <a:gd name="connsiteY2" fmla="*/ 620055 h 620055"/>
                    <a:gd name="connsiteX3" fmla="*/ 421508 w 1958614"/>
                    <a:gd name="connsiteY3" fmla="*/ 616656 h 620055"/>
                    <a:gd name="connsiteX4" fmla="*/ 724042 w 1958614"/>
                    <a:gd name="connsiteY4" fmla="*/ 609858 h 620055"/>
                    <a:gd name="connsiteX5" fmla="*/ 1057169 w 1958614"/>
                    <a:gd name="connsiteY5" fmla="*/ 596261 h 620055"/>
                    <a:gd name="connsiteX6" fmla="*/ 1369901 w 1958614"/>
                    <a:gd name="connsiteY6" fmla="*/ 579264 h 620055"/>
                    <a:gd name="connsiteX7" fmla="*/ 1553460 w 1958614"/>
                    <a:gd name="connsiteY7" fmla="*/ 555470 h 620055"/>
                    <a:gd name="connsiteX8" fmla="*/ 1699628 w 1958614"/>
                    <a:gd name="connsiteY8" fmla="*/ 521477 h 620055"/>
                    <a:gd name="connsiteX9" fmla="*/ 1781211 w 1958614"/>
                    <a:gd name="connsiteY9" fmla="*/ 494283 h 620055"/>
                    <a:gd name="connsiteX10" fmla="*/ 1835599 w 1958614"/>
                    <a:gd name="connsiteY10" fmla="*/ 446693 h 620055"/>
                    <a:gd name="connsiteX11" fmla="*/ 1886588 w 1958614"/>
                    <a:gd name="connsiteY11" fmla="*/ 392305 h 620055"/>
                    <a:gd name="connsiteX12" fmla="*/ 1917181 w 1958614"/>
                    <a:gd name="connsiteY12" fmla="*/ 314122 h 620055"/>
                    <a:gd name="connsiteX13" fmla="*/ 1954573 w 1958614"/>
                    <a:gd name="connsiteY13" fmla="*/ 201947 h 620055"/>
                    <a:gd name="connsiteX14" fmla="*/ 1957972 w 1958614"/>
                    <a:gd name="connsiteY14" fmla="*/ 161156 h 620055"/>
                    <a:gd name="connsiteX15" fmla="*/ 1957972 w 1958614"/>
                    <a:gd name="connsiteY15" fmla="*/ 164555 h 620055"/>
                    <a:gd name="connsiteX0" fmla="*/ 1648532 w 1805647"/>
                    <a:gd name="connsiteY0" fmla="*/ 258719 h 878774"/>
                    <a:gd name="connsiteX1" fmla="*/ 1657316 w 1805647"/>
                    <a:gd name="connsiteY1" fmla="*/ 0 h 878774"/>
                    <a:gd name="connsiteX2" fmla="*/ 0 w 1805647"/>
                    <a:gd name="connsiteY2" fmla="*/ 878774 h 878774"/>
                    <a:gd name="connsiteX3" fmla="*/ 268541 w 1805647"/>
                    <a:gd name="connsiteY3" fmla="*/ 875375 h 878774"/>
                    <a:gd name="connsiteX4" fmla="*/ 571075 w 1805647"/>
                    <a:gd name="connsiteY4" fmla="*/ 868577 h 878774"/>
                    <a:gd name="connsiteX5" fmla="*/ 904202 w 1805647"/>
                    <a:gd name="connsiteY5" fmla="*/ 854980 h 878774"/>
                    <a:gd name="connsiteX6" fmla="*/ 1216934 w 1805647"/>
                    <a:gd name="connsiteY6" fmla="*/ 837983 h 878774"/>
                    <a:gd name="connsiteX7" fmla="*/ 1400493 w 1805647"/>
                    <a:gd name="connsiteY7" fmla="*/ 814189 h 878774"/>
                    <a:gd name="connsiteX8" fmla="*/ 1546661 w 1805647"/>
                    <a:gd name="connsiteY8" fmla="*/ 780196 h 878774"/>
                    <a:gd name="connsiteX9" fmla="*/ 1628244 w 1805647"/>
                    <a:gd name="connsiteY9" fmla="*/ 753002 h 878774"/>
                    <a:gd name="connsiteX10" fmla="*/ 1682632 w 1805647"/>
                    <a:gd name="connsiteY10" fmla="*/ 705412 h 878774"/>
                    <a:gd name="connsiteX11" fmla="*/ 1733621 w 1805647"/>
                    <a:gd name="connsiteY11" fmla="*/ 651024 h 878774"/>
                    <a:gd name="connsiteX12" fmla="*/ 1764214 w 1805647"/>
                    <a:gd name="connsiteY12" fmla="*/ 572841 h 878774"/>
                    <a:gd name="connsiteX13" fmla="*/ 1801606 w 1805647"/>
                    <a:gd name="connsiteY13" fmla="*/ 460666 h 878774"/>
                    <a:gd name="connsiteX14" fmla="*/ 1805005 w 1805647"/>
                    <a:gd name="connsiteY14" fmla="*/ 419875 h 878774"/>
                    <a:gd name="connsiteX15" fmla="*/ 1805005 w 1805647"/>
                    <a:gd name="connsiteY15" fmla="*/ 423274 h 878774"/>
                    <a:gd name="connsiteX0" fmla="*/ 1379991 w 1537106"/>
                    <a:gd name="connsiteY0" fmla="*/ 561540 h 1178196"/>
                    <a:gd name="connsiteX1" fmla="*/ 1388775 w 1537106"/>
                    <a:gd name="connsiteY1" fmla="*/ 302821 h 1178196"/>
                    <a:gd name="connsiteX2" fmla="*/ 1411164 w 1537106"/>
                    <a:gd name="connsiteY2" fmla="*/ 0 h 1178196"/>
                    <a:gd name="connsiteX3" fmla="*/ 0 w 1537106"/>
                    <a:gd name="connsiteY3" fmla="*/ 1178196 h 1178196"/>
                    <a:gd name="connsiteX4" fmla="*/ 302534 w 1537106"/>
                    <a:gd name="connsiteY4" fmla="*/ 1171398 h 1178196"/>
                    <a:gd name="connsiteX5" fmla="*/ 635661 w 1537106"/>
                    <a:gd name="connsiteY5" fmla="*/ 1157801 h 1178196"/>
                    <a:gd name="connsiteX6" fmla="*/ 948393 w 1537106"/>
                    <a:gd name="connsiteY6" fmla="*/ 1140804 h 1178196"/>
                    <a:gd name="connsiteX7" fmla="*/ 1131952 w 1537106"/>
                    <a:gd name="connsiteY7" fmla="*/ 1117010 h 1178196"/>
                    <a:gd name="connsiteX8" fmla="*/ 1278120 w 1537106"/>
                    <a:gd name="connsiteY8" fmla="*/ 1083017 h 1178196"/>
                    <a:gd name="connsiteX9" fmla="*/ 1359703 w 1537106"/>
                    <a:gd name="connsiteY9" fmla="*/ 1055823 h 1178196"/>
                    <a:gd name="connsiteX10" fmla="*/ 1414091 w 1537106"/>
                    <a:gd name="connsiteY10" fmla="*/ 1008233 h 1178196"/>
                    <a:gd name="connsiteX11" fmla="*/ 1465080 w 1537106"/>
                    <a:gd name="connsiteY11" fmla="*/ 953845 h 1178196"/>
                    <a:gd name="connsiteX12" fmla="*/ 1495673 w 1537106"/>
                    <a:gd name="connsiteY12" fmla="*/ 875662 h 1178196"/>
                    <a:gd name="connsiteX13" fmla="*/ 1533065 w 1537106"/>
                    <a:gd name="connsiteY13" fmla="*/ 763487 h 1178196"/>
                    <a:gd name="connsiteX14" fmla="*/ 1536464 w 1537106"/>
                    <a:gd name="connsiteY14" fmla="*/ 722696 h 1178196"/>
                    <a:gd name="connsiteX15" fmla="*/ 1536464 w 1537106"/>
                    <a:gd name="connsiteY15" fmla="*/ 726095 h 1178196"/>
                    <a:gd name="connsiteX0" fmla="*/ 1077457 w 1234572"/>
                    <a:gd name="connsiteY0" fmla="*/ 630253 h 1240111"/>
                    <a:gd name="connsiteX1" fmla="*/ 1086241 w 1234572"/>
                    <a:gd name="connsiteY1" fmla="*/ 371534 h 1240111"/>
                    <a:gd name="connsiteX2" fmla="*/ 1108630 w 1234572"/>
                    <a:gd name="connsiteY2" fmla="*/ 68713 h 1240111"/>
                    <a:gd name="connsiteX3" fmla="*/ 1145693 w 1234572"/>
                    <a:gd name="connsiteY3" fmla="*/ 0 h 1240111"/>
                    <a:gd name="connsiteX4" fmla="*/ 0 w 1234572"/>
                    <a:gd name="connsiteY4" fmla="*/ 1240111 h 1240111"/>
                    <a:gd name="connsiteX5" fmla="*/ 333127 w 1234572"/>
                    <a:gd name="connsiteY5" fmla="*/ 1226514 h 1240111"/>
                    <a:gd name="connsiteX6" fmla="*/ 645859 w 1234572"/>
                    <a:gd name="connsiteY6" fmla="*/ 1209517 h 1240111"/>
                    <a:gd name="connsiteX7" fmla="*/ 829418 w 1234572"/>
                    <a:gd name="connsiteY7" fmla="*/ 1185723 h 1240111"/>
                    <a:gd name="connsiteX8" fmla="*/ 975586 w 1234572"/>
                    <a:gd name="connsiteY8" fmla="*/ 1151730 h 1240111"/>
                    <a:gd name="connsiteX9" fmla="*/ 1057169 w 1234572"/>
                    <a:gd name="connsiteY9" fmla="*/ 1124536 h 1240111"/>
                    <a:gd name="connsiteX10" fmla="*/ 1111557 w 1234572"/>
                    <a:gd name="connsiteY10" fmla="*/ 1076946 h 1240111"/>
                    <a:gd name="connsiteX11" fmla="*/ 1162546 w 1234572"/>
                    <a:gd name="connsiteY11" fmla="*/ 1022558 h 1240111"/>
                    <a:gd name="connsiteX12" fmla="*/ 1193139 w 1234572"/>
                    <a:gd name="connsiteY12" fmla="*/ 944375 h 1240111"/>
                    <a:gd name="connsiteX13" fmla="*/ 1230531 w 1234572"/>
                    <a:gd name="connsiteY13" fmla="*/ 832200 h 1240111"/>
                    <a:gd name="connsiteX14" fmla="*/ 1233930 w 1234572"/>
                    <a:gd name="connsiteY14" fmla="*/ 791409 h 1240111"/>
                    <a:gd name="connsiteX15" fmla="*/ 1233930 w 1234572"/>
                    <a:gd name="connsiteY15" fmla="*/ 794808 h 1240111"/>
                    <a:gd name="connsiteX0" fmla="*/ 744330 w 901445"/>
                    <a:gd name="connsiteY0" fmla="*/ 630253 h 1226514"/>
                    <a:gd name="connsiteX1" fmla="*/ 753114 w 901445"/>
                    <a:gd name="connsiteY1" fmla="*/ 371534 h 1226514"/>
                    <a:gd name="connsiteX2" fmla="*/ 775503 w 901445"/>
                    <a:gd name="connsiteY2" fmla="*/ 68713 h 1226514"/>
                    <a:gd name="connsiteX3" fmla="*/ 812566 w 901445"/>
                    <a:gd name="connsiteY3" fmla="*/ 0 h 1226514"/>
                    <a:gd name="connsiteX4" fmla="*/ 842073 w 901445"/>
                    <a:gd name="connsiteY4" fmla="*/ 28827 h 1226514"/>
                    <a:gd name="connsiteX5" fmla="*/ 0 w 901445"/>
                    <a:gd name="connsiteY5" fmla="*/ 1226514 h 1226514"/>
                    <a:gd name="connsiteX6" fmla="*/ 312732 w 901445"/>
                    <a:gd name="connsiteY6" fmla="*/ 1209517 h 1226514"/>
                    <a:gd name="connsiteX7" fmla="*/ 496291 w 901445"/>
                    <a:gd name="connsiteY7" fmla="*/ 1185723 h 1226514"/>
                    <a:gd name="connsiteX8" fmla="*/ 642459 w 901445"/>
                    <a:gd name="connsiteY8" fmla="*/ 1151730 h 1226514"/>
                    <a:gd name="connsiteX9" fmla="*/ 724042 w 901445"/>
                    <a:gd name="connsiteY9" fmla="*/ 1124536 h 1226514"/>
                    <a:gd name="connsiteX10" fmla="*/ 778430 w 901445"/>
                    <a:gd name="connsiteY10" fmla="*/ 1076946 h 1226514"/>
                    <a:gd name="connsiteX11" fmla="*/ 829419 w 901445"/>
                    <a:gd name="connsiteY11" fmla="*/ 1022558 h 1226514"/>
                    <a:gd name="connsiteX12" fmla="*/ 860012 w 901445"/>
                    <a:gd name="connsiteY12" fmla="*/ 944375 h 1226514"/>
                    <a:gd name="connsiteX13" fmla="*/ 897404 w 901445"/>
                    <a:gd name="connsiteY13" fmla="*/ 832200 h 1226514"/>
                    <a:gd name="connsiteX14" fmla="*/ 900803 w 901445"/>
                    <a:gd name="connsiteY14" fmla="*/ 791409 h 1226514"/>
                    <a:gd name="connsiteX15" fmla="*/ 900803 w 901445"/>
                    <a:gd name="connsiteY15" fmla="*/ 794808 h 1226514"/>
                    <a:gd name="connsiteX0" fmla="*/ 443767 w 600882"/>
                    <a:gd name="connsiteY0" fmla="*/ 630253 h 1247714"/>
                    <a:gd name="connsiteX1" fmla="*/ 452551 w 600882"/>
                    <a:gd name="connsiteY1" fmla="*/ 371534 h 1247714"/>
                    <a:gd name="connsiteX2" fmla="*/ 474940 w 600882"/>
                    <a:gd name="connsiteY2" fmla="*/ 68713 h 1247714"/>
                    <a:gd name="connsiteX3" fmla="*/ 512003 w 600882"/>
                    <a:gd name="connsiteY3" fmla="*/ 0 h 1247714"/>
                    <a:gd name="connsiteX4" fmla="*/ 541510 w 600882"/>
                    <a:gd name="connsiteY4" fmla="*/ 28827 h 1247714"/>
                    <a:gd name="connsiteX5" fmla="*/ 566000 w 600882"/>
                    <a:gd name="connsiteY5" fmla="*/ 620873 h 1247714"/>
                    <a:gd name="connsiteX6" fmla="*/ 12169 w 600882"/>
                    <a:gd name="connsiteY6" fmla="*/ 1209517 h 1247714"/>
                    <a:gd name="connsiteX7" fmla="*/ 195728 w 600882"/>
                    <a:gd name="connsiteY7" fmla="*/ 1185723 h 1247714"/>
                    <a:gd name="connsiteX8" fmla="*/ 341896 w 600882"/>
                    <a:gd name="connsiteY8" fmla="*/ 1151730 h 1247714"/>
                    <a:gd name="connsiteX9" fmla="*/ 423479 w 600882"/>
                    <a:gd name="connsiteY9" fmla="*/ 1124536 h 1247714"/>
                    <a:gd name="connsiteX10" fmla="*/ 477867 w 600882"/>
                    <a:gd name="connsiteY10" fmla="*/ 1076946 h 1247714"/>
                    <a:gd name="connsiteX11" fmla="*/ 528856 w 600882"/>
                    <a:gd name="connsiteY11" fmla="*/ 1022558 h 1247714"/>
                    <a:gd name="connsiteX12" fmla="*/ 559449 w 600882"/>
                    <a:gd name="connsiteY12" fmla="*/ 944375 h 1247714"/>
                    <a:gd name="connsiteX13" fmla="*/ 596841 w 600882"/>
                    <a:gd name="connsiteY13" fmla="*/ 832200 h 1247714"/>
                    <a:gd name="connsiteX14" fmla="*/ 600240 w 600882"/>
                    <a:gd name="connsiteY14" fmla="*/ 791409 h 1247714"/>
                    <a:gd name="connsiteX15" fmla="*/ 600240 w 600882"/>
                    <a:gd name="connsiteY15" fmla="*/ 794808 h 1247714"/>
                    <a:gd name="connsiteX0" fmla="*/ 449455 w 606570"/>
                    <a:gd name="connsiteY0" fmla="*/ 630253 h 1262519"/>
                    <a:gd name="connsiteX1" fmla="*/ 458239 w 606570"/>
                    <a:gd name="connsiteY1" fmla="*/ 371534 h 1262519"/>
                    <a:gd name="connsiteX2" fmla="*/ 480628 w 606570"/>
                    <a:gd name="connsiteY2" fmla="*/ 68713 h 1262519"/>
                    <a:gd name="connsiteX3" fmla="*/ 517691 w 606570"/>
                    <a:gd name="connsiteY3" fmla="*/ 0 h 1262519"/>
                    <a:gd name="connsiteX4" fmla="*/ 547198 w 606570"/>
                    <a:gd name="connsiteY4" fmla="*/ 28827 h 1262519"/>
                    <a:gd name="connsiteX5" fmla="*/ 571688 w 606570"/>
                    <a:gd name="connsiteY5" fmla="*/ 620873 h 1262519"/>
                    <a:gd name="connsiteX6" fmla="*/ 11918 w 606570"/>
                    <a:gd name="connsiteY6" fmla="*/ 1227330 h 1262519"/>
                    <a:gd name="connsiteX7" fmla="*/ 201416 w 606570"/>
                    <a:gd name="connsiteY7" fmla="*/ 1185723 h 1262519"/>
                    <a:gd name="connsiteX8" fmla="*/ 347584 w 606570"/>
                    <a:gd name="connsiteY8" fmla="*/ 1151730 h 1262519"/>
                    <a:gd name="connsiteX9" fmla="*/ 429167 w 606570"/>
                    <a:gd name="connsiteY9" fmla="*/ 1124536 h 1262519"/>
                    <a:gd name="connsiteX10" fmla="*/ 483555 w 606570"/>
                    <a:gd name="connsiteY10" fmla="*/ 1076946 h 1262519"/>
                    <a:gd name="connsiteX11" fmla="*/ 534544 w 606570"/>
                    <a:gd name="connsiteY11" fmla="*/ 1022558 h 1262519"/>
                    <a:gd name="connsiteX12" fmla="*/ 565137 w 606570"/>
                    <a:gd name="connsiteY12" fmla="*/ 944375 h 1262519"/>
                    <a:gd name="connsiteX13" fmla="*/ 602529 w 606570"/>
                    <a:gd name="connsiteY13" fmla="*/ 832200 h 1262519"/>
                    <a:gd name="connsiteX14" fmla="*/ 605928 w 606570"/>
                    <a:gd name="connsiteY14" fmla="*/ 791409 h 1262519"/>
                    <a:gd name="connsiteX15" fmla="*/ 605928 w 606570"/>
                    <a:gd name="connsiteY15" fmla="*/ 794808 h 1262519"/>
                    <a:gd name="connsiteX0" fmla="*/ 250566 w 412822"/>
                    <a:gd name="connsiteY0" fmla="*/ 630253 h 1201586"/>
                    <a:gd name="connsiteX1" fmla="*/ 259350 w 412822"/>
                    <a:gd name="connsiteY1" fmla="*/ 371534 h 1201586"/>
                    <a:gd name="connsiteX2" fmla="*/ 281739 w 412822"/>
                    <a:gd name="connsiteY2" fmla="*/ 68713 h 1201586"/>
                    <a:gd name="connsiteX3" fmla="*/ 318802 w 412822"/>
                    <a:gd name="connsiteY3" fmla="*/ 0 h 1201586"/>
                    <a:gd name="connsiteX4" fmla="*/ 348309 w 412822"/>
                    <a:gd name="connsiteY4" fmla="*/ 28827 h 1201586"/>
                    <a:gd name="connsiteX5" fmla="*/ 372799 w 412822"/>
                    <a:gd name="connsiteY5" fmla="*/ 620873 h 1201586"/>
                    <a:gd name="connsiteX6" fmla="*/ 281918 w 412822"/>
                    <a:gd name="connsiteY6" fmla="*/ 871070 h 1201586"/>
                    <a:gd name="connsiteX7" fmla="*/ 2527 w 412822"/>
                    <a:gd name="connsiteY7" fmla="*/ 1185723 h 1201586"/>
                    <a:gd name="connsiteX8" fmla="*/ 148695 w 412822"/>
                    <a:gd name="connsiteY8" fmla="*/ 1151730 h 1201586"/>
                    <a:gd name="connsiteX9" fmla="*/ 230278 w 412822"/>
                    <a:gd name="connsiteY9" fmla="*/ 1124536 h 1201586"/>
                    <a:gd name="connsiteX10" fmla="*/ 284666 w 412822"/>
                    <a:gd name="connsiteY10" fmla="*/ 1076946 h 1201586"/>
                    <a:gd name="connsiteX11" fmla="*/ 335655 w 412822"/>
                    <a:gd name="connsiteY11" fmla="*/ 1022558 h 1201586"/>
                    <a:gd name="connsiteX12" fmla="*/ 366248 w 412822"/>
                    <a:gd name="connsiteY12" fmla="*/ 944375 h 1201586"/>
                    <a:gd name="connsiteX13" fmla="*/ 403640 w 412822"/>
                    <a:gd name="connsiteY13" fmla="*/ 832200 h 1201586"/>
                    <a:gd name="connsiteX14" fmla="*/ 407039 w 412822"/>
                    <a:gd name="connsiteY14" fmla="*/ 791409 h 1201586"/>
                    <a:gd name="connsiteX15" fmla="*/ 407039 w 412822"/>
                    <a:gd name="connsiteY15" fmla="*/ 794808 h 1201586"/>
                    <a:gd name="connsiteX0" fmla="*/ 250566 w 412801"/>
                    <a:gd name="connsiteY0" fmla="*/ 630253 h 1201586"/>
                    <a:gd name="connsiteX1" fmla="*/ 259350 w 412801"/>
                    <a:gd name="connsiteY1" fmla="*/ 371534 h 1201586"/>
                    <a:gd name="connsiteX2" fmla="*/ 281739 w 412801"/>
                    <a:gd name="connsiteY2" fmla="*/ 68713 h 1201586"/>
                    <a:gd name="connsiteX3" fmla="*/ 318802 w 412801"/>
                    <a:gd name="connsiteY3" fmla="*/ 0 h 1201586"/>
                    <a:gd name="connsiteX4" fmla="*/ 348309 w 412801"/>
                    <a:gd name="connsiteY4" fmla="*/ 28827 h 1201586"/>
                    <a:gd name="connsiteX5" fmla="*/ 372799 w 412801"/>
                    <a:gd name="connsiteY5" fmla="*/ 620873 h 1201586"/>
                    <a:gd name="connsiteX6" fmla="*/ 281918 w 412801"/>
                    <a:gd name="connsiteY6" fmla="*/ 871070 h 1201586"/>
                    <a:gd name="connsiteX7" fmla="*/ 2527 w 412801"/>
                    <a:gd name="connsiteY7" fmla="*/ 1185723 h 1201586"/>
                    <a:gd name="connsiteX8" fmla="*/ 148695 w 412801"/>
                    <a:gd name="connsiteY8" fmla="*/ 1151730 h 1201586"/>
                    <a:gd name="connsiteX9" fmla="*/ 230278 w 412801"/>
                    <a:gd name="connsiteY9" fmla="*/ 1124536 h 1201586"/>
                    <a:gd name="connsiteX10" fmla="*/ 284666 w 412801"/>
                    <a:gd name="connsiteY10" fmla="*/ 1076946 h 1201586"/>
                    <a:gd name="connsiteX11" fmla="*/ 335655 w 412801"/>
                    <a:gd name="connsiteY11" fmla="*/ 1022558 h 1201586"/>
                    <a:gd name="connsiteX12" fmla="*/ 366248 w 412801"/>
                    <a:gd name="connsiteY12" fmla="*/ 944375 h 1201586"/>
                    <a:gd name="connsiteX13" fmla="*/ 403640 w 412801"/>
                    <a:gd name="connsiteY13" fmla="*/ 832200 h 1201586"/>
                    <a:gd name="connsiteX14" fmla="*/ 407039 w 412801"/>
                    <a:gd name="connsiteY14" fmla="*/ 791409 h 1201586"/>
                    <a:gd name="connsiteX15" fmla="*/ 407039 w 412801"/>
                    <a:gd name="connsiteY15" fmla="*/ 794808 h 1201586"/>
                    <a:gd name="connsiteX0" fmla="*/ 254289 w 442750"/>
                    <a:gd name="connsiteY0" fmla="*/ 630253 h 1209146"/>
                    <a:gd name="connsiteX1" fmla="*/ 263073 w 442750"/>
                    <a:gd name="connsiteY1" fmla="*/ 371534 h 1209146"/>
                    <a:gd name="connsiteX2" fmla="*/ 285462 w 442750"/>
                    <a:gd name="connsiteY2" fmla="*/ 68713 h 1209146"/>
                    <a:gd name="connsiteX3" fmla="*/ 322525 w 442750"/>
                    <a:gd name="connsiteY3" fmla="*/ 0 h 1209146"/>
                    <a:gd name="connsiteX4" fmla="*/ 352032 w 442750"/>
                    <a:gd name="connsiteY4" fmla="*/ 28827 h 1209146"/>
                    <a:gd name="connsiteX5" fmla="*/ 376522 w 442750"/>
                    <a:gd name="connsiteY5" fmla="*/ 620873 h 1209146"/>
                    <a:gd name="connsiteX6" fmla="*/ 380498 w 442750"/>
                    <a:gd name="connsiteY6" fmla="*/ 764192 h 1209146"/>
                    <a:gd name="connsiteX7" fmla="*/ 6250 w 442750"/>
                    <a:gd name="connsiteY7" fmla="*/ 1185723 h 1209146"/>
                    <a:gd name="connsiteX8" fmla="*/ 152418 w 442750"/>
                    <a:gd name="connsiteY8" fmla="*/ 1151730 h 1209146"/>
                    <a:gd name="connsiteX9" fmla="*/ 234001 w 442750"/>
                    <a:gd name="connsiteY9" fmla="*/ 1124536 h 1209146"/>
                    <a:gd name="connsiteX10" fmla="*/ 288389 w 442750"/>
                    <a:gd name="connsiteY10" fmla="*/ 1076946 h 1209146"/>
                    <a:gd name="connsiteX11" fmla="*/ 339378 w 442750"/>
                    <a:gd name="connsiteY11" fmla="*/ 1022558 h 1209146"/>
                    <a:gd name="connsiteX12" fmla="*/ 369971 w 442750"/>
                    <a:gd name="connsiteY12" fmla="*/ 944375 h 1209146"/>
                    <a:gd name="connsiteX13" fmla="*/ 407363 w 442750"/>
                    <a:gd name="connsiteY13" fmla="*/ 832200 h 1209146"/>
                    <a:gd name="connsiteX14" fmla="*/ 410762 w 442750"/>
                    <a:gd name="connsiteY14" fmla="*/ 791409 h 1209146"/>
                    <a:gd name="connsiteX15" fmla="*/ 410762 w 442750"/>
                    <a:gd name="connsiteY15" fmla="*/ 794808 h 1209146"/>
                    <a:gd name="connsiteX0" fmla="*/ 254289 w 423228"/>
                    <a:gd name="connsiteY0" fmla="*/ 630253 h 1209146"/>
                    <a:gd name="connsiteX1" fmla="*/ 263073 w 423228"/>
                    <a:gd name="connsiteY1" fmla="*/ 371534 h 1209146"/>
                    <a:gd name="connsiteX2" fmla="*/ 285462 w 423228"/>
                    <a:gd name="connsiteY2" fmla="*/ 68713 h 1209146"/>
                    <a:gd name="connsiteX3" fmla="*/ 322525 w 423228"/>
                    <a:gd name="connsiteY3" fmla="*/ 0 h 1209146"/>
                    <a:gd name="connsiteX4" fmla="*/ 352032 w 423228"/>
                    <a:gd name="connsiteY4" fmla="*/ 28827 h 1209146"/>
                    <a:gd name="connsiteX5" fmla="*/ 376522 w 423228"/>
                    <a:gd name="connsiteY5" fmla="*/ 620873 h 1209146"/>
                    <a:gd name="connsiteX6" fmla="*/ 380498 w 423228"/>
                    <a:gd name="connsiteY6" fmla="*/ 764192 h 1209146"/>
                    <a:gd name="connsiteX7" fmla="*/ 6250 w 423228"/>
                    <a:gd name="connsiteY7" fmla="*/ 1185723 h 1209146"/>
                    <a:gd name="connsiteX8" fmla="*/ 152418 w 423228"/>
                    <a:gd name="connsiteY8" fmla="*/ 1151730 h 1209146"/>
                    <a:gd name="connsiteX9" fmla="*/ 234001 w 423228"/>
                    <a:gd name="connsiteY9" fmla="*/ 1124536 h 1209146"/>
                    <a:gd name="connsiteX10" fmla="*/ 288389 w 423228"/>
                    <a:gd name="connsiteY10" fmla="*/ 1076946 h 1209146"/>
                    <a:gd name="connsiteX11" fmla="*/ 339378 w 423228"/>
                    <a:gd name="connsiteY11" fmla="*/ 1022558 h 1209146"/>
                    <a:gd name="connsiteX12" fmla="*/ 369971 w 423228"/>
                    <a:gd name="connsiteY12" fmla="*/ 944375 h 1209146"/>
                    <a:gd name="connsiteX13" fmla="*/ 407363 w 423228"/>
                    <a:gd name="connsiteY13" fmla="*/ 832200 h 1209146"/>
                    <a:gd name="connsiteX14" fmla="*/ 410762 w 423228"/>
                    <a:gd name="connsiteY14" fmla="*/ 791409 h 1209146"/>
                    <a:gd name="connsiteX15" fmla="*/ 410762 w 423228"/>
                    <a:gd name="connsiteY15" fmla="*/ 794808 h 1209146"/>
                    <a:gd name="connsiteX0" fmla="*/ 254289 w 427275"/>
                    <a:gd name="connsiteY0" fmla="*/ 630253 h 1209146"/>
                    <a:gd name="connsiteX1" fmla="*/ 263073 w 427275"/>
                    <a:gd name="connsiteY1" fmla="*/ 371534 h 1209146"/>
                    <a:gd name="connsiteX2" fmla="*/ 285462 w 427275"/>
                    <a:gd name="connsiteY2" fmla="*/ 68713 h 1209146"/>
                    <a:gd name="connsiteX3" fmla="*/ 322525 w 427275"/>
                    <a:gd name="connsiteY3" fmla="*/ 0 h 1209146"/>
                    <a:gd name="connsiteX4" fmla="*/ 352032 w 427275"/>
                    <a:gd name="connsiteY4" fmla="*/ 28827 h 1209146"/>
                    <a:gd name="connsiteX5" fmla="*/ 376522 w 427275"/>
                    <a:gd name="connsiteY5" fmla="*/ 620873 h 1209146"/>
                    <a:gd name="connsiteX6" fmla="*/ 380498 w 427275"/>
                    <a:gd name="connsiteY6" fmla="*/ 764192 h 1209146"/>
                    <a:gd name="connsiteX7" fmla="*/ 6250 w 427275"/>
                    <a:gd name="connsiteY7" fmla="*/ 1185723 h 1209146"/>
                    <a:gd name="connsiteX8" fmla="*/ 152418 w 427275"/>
                    <a:gd name="connsiteY8" fmla="*/ 1151730 h 1209146"/>
                    <a:gd name="connsiteX9" fmla="*/ 234001 w 427275"/>
                    <a:gd name="connsiteY9" fmla="*/ 1124536 h 1209146"/>
                    <a:gd name="connsiteX10" fmla="*/ 288389 w 427275"/>
                    <a:gd name="connsiteY10" fmla="*/ 1076946 h 1209146"/>
                    <a:gd name="connsiteX11" fmla="*/ 339378 w 427275"/>
                    <a:gd name="connsiteY11" fmla="*/ 1022558 h 1209146"/>
                    <a:gd name="connsiteX12" fmla="*/ 369971 w 427275"/>
                    <a:gd name="connsiteY12" fmla="*/ 944375 h 1209146"/>
                    <a:gd name="connsiteX13" fmla="*/ 407363 w 427275"/>
                    <a:gd name="connsiteY13" fmla="*/ 832200 h 1209146"/>
                    <a:gd name="connsiteX14" fmla="*/ 410762 w 427275"/>
                    <a:gd name="connsiteY14" fmla="*/ 791409 h 1209146"/>
                    <a:gd name="connsiteX15" fmla="*/ 410762 w 427275"/>
                    <a:gd name="connsiteY15" fmla="*/ 794808 h 1209146"/>
                    <a:gd name="connsiteX0" fmla="*/ 254289 w 411404"/>
                    <a:gd name="connsiteY0" fmla="*/ 630253 h 1209146"/>
                    <a:gd name="connsiteX1" fmla="*/ 263073 w 411404"/>
                    <a:gd name="connsiteY1" fmla="*/ 371534 h 1209146"/>
                    <a:gd name="connsiteX2" fmla="*/ 285462 w 411404"/>
                    <a:gd name="connsiteY2" fmla="*/ 68713 h 1209146"/>
                    <a:gd name="connsiteX3" fmla="*/ 322525 w 411404"/>
                    <a:gd name="connsiteY3" fmla="*/ 0 h 1209146"/>
                    <a:gd name="connsiteX4" fmla="*/ 352032 w 411404"/>
                    <a:gd name="connsiteY4" fmla="*/ 28827 h 1209146"/>
                    <a:gd name="connsiteX5" fmla="*/ 376522 w 411404"/>
                    <a:gd name="connsiteY5" fmla="*/ 620873 h 1209146"/>
                    <a:gd name="connsiteX6" fmla="*/ 380498 w 411404"/>
                    <a:gd name="connsiteY6" fmla="*/ 764192 h 1209146"/>
                    <a:gd name="connsiteX7" fmla="*/ 6250 w 411404"/>
                    <a:gd name="connsiteY7" fmla="*/ 1185723 h 1209146"/>
                    <a:gd name="connsiteX8" fmla="*/ 152418 w 411404"/>
                    <a:gd name="connsiteY8" fmla="*/ 1151730 h 1209146"/>
                    <a:gd name="connsiteX9" fmla="*/ 234001 w 411404"/>
                    <a:gd name="connsiteY9" fmla="*/ 1124536 h 1209146"/>
                    <a:gd name="connsiteX10" fmla="*/ 288389 w 411404"/>
                    <a:gd name="connsiteY10" fmla="*/ 1076946 h 1209146"/>
                    <a:gd name="connsiteX11" fmla="*/ 339378 w 411404"/>
                    <a:gd name="connsiteY11" fmla="*/ 1022558 h 1209146"/>
                    <a:gd name="connsiteX12" fmla="*/ 369971 w 411404"/>
                    <a:gd name="connsiteY12" fmla="*/ 944375 h 1209146"/>
                    <a:gd name="connsiteX13" fmla="*/ 407363 w 411404"/>
                    <a:gd name="connsiteY13" fmla="*/ 832200 h 1209146"/>
                    <a:gd name="connsiteX14" fmla="*/ 410762 w 411404"/>
                    <a:gd name="connsiteY14" fmla="*/ 791409 h 1209146"/>
                    <a:gd name="connsiteX15" fmla="*/ 410762 w 411404"/>
                    <a:gd name="connsiteY15" fmla="*/ 794808 h 1209146"/>
                    <a:gd name="connsiteX0" fmla="*/ 254289 w 475891"/>
                    <a:gd name="connsiteY0" fmla="*/ 630253 h 1566704"/>
                    <a:gd name="connsiteX1" fmla="*/ 263073 w 475891"/>
                    <a:gd name="connsiteY1" fmla="*/ 371534 h 1566704"/>
                    <a:gd name="connsiteX2" fmla="*/ 285462 w 475891"/>
                    <a:gd name="connsiteY2" fmla="*/ 68713 h 1566704"/>
                    <a:gd name="connsiteX3" fmla="*/ 322525 w 475891"/>
                    <a:gd name="connsiteY3" fmla="*/ 0 h 1566704"/>
                    <a:gd name="connsiteX4" fmla="*/ 352032 w 475891"/>
                    <a:gd name="connsiteY4" fmla="*/ 28827 h 1566704"/>
                    <a:gd name="connsiteX5" fmla="*/ 376522 w 475891"/>
                    <a:gd name="connsiteY5" fmla="*/ 620873 h 1566704"/>
                    <a:gd name="connsiteX6" fmla="*/ 380498 w 475891"/>
                    <a:gd name="connsiteY6" fmla="*/ 764192 h 1566704"/>
                    <a:gd name="connsiteX7" fmla="*/ 6250 w 475891"/>
                    <a:gd name="connsiteY7" fmla="*/ 1185723 h 1566704"/>
                    <a:gd name="connsiteX8" fmla="*/ 152418 w 475891"/>
                    <a:gd name="connsiteY8" fmla="*/ 1151730 h 1566704"/>
                    <a:gd name="connsiteX9" fmla="*/ 234001 w 475891"/>
                    <a:gd name="connsiteY9" fmla="*/ 1124536 h 1566704"/>
                    <a:gd name="connsiteX10" fmla="*/ 288389 w 475891"/>
                    <a:gd name="connsiteY10" fmla="*/ 1076946 h 1566704"/>
                    <a:gd name="connsiteX11" fmla="*/ 339378 w 475891"/>
                    <a:gd name="connsiteY11" fmla="*/ 1022558 h 1566704"/>
                    <a:gd name="connsiteX12" fmla="*/ 369971 w 475891"/>
                    <a:gd name="connsiteY12" fmla="*/ 944375 h 1566704"/>
                    <a:gd name="connsiteX13" fmla="*/ 407363 w 475891"/>
                    <a:gd name="connsiteY13" fmla="*/ 832200 h 1566704"/>
                    <a:gd name="connsiteX14" fmla="*/ 410762 w 475891"/>
                    <a:gd name="connsiteY14" fmla="*/ 791409 h 1566704"/>
                    <a:gd name="connsiteX15" fmla="*/ 475891 w 475891"/>
                    <a:gd name="connsiteY15" fmla="*/ 1566704 h 1566704"/>
                    <a:gd name="connsiteX0" fmla="*/ 254289 w 475891"/>
                    <a:gd name="connsiteY0" fmla="*/ 630253 h 1566704"/>
                    <a:gd name="connsiteX1" fmla="*/ 263073 w 475891"/>
                    <a:gd name="connsiteY1" fmla="*/ 371534 h 1566704"/>
                    <a:gd name="connsiteX2" fmla="*/ 285462 w 475891"/>
                    <a:gd name="connsiteY2" fmla="*/ 68713 h 1566704"/>
                    <a:gd name="connsiteX3" fmla="*/ 322525 w 475891"/>
                    <a:gd name="connsiteY3" fmla="*/ 0 h 1566704"/>
                    <a:gd name="connsiteX4" fmla="*/ 352032 w 475891"/>
                    <a:gd name="connsiteY4" fmla="*/ 28827 h 1566704"/>
                    <a:gd name="connsiteX5" fmla="*/ 376522 w 475891"/>
                    <a:gd name="connsiteY5" fmla="*/ 620873 h 1566704"/>
                    <a:gd name="connsiteX6" fmla="*/ 380498 w 475891"/>
                    <a:gd name="connsiteY6" fmla="*/ 764192 h 1566704"/>
                    <a:gd name="connsiteX7" fmla="*/ 6250 w 475891"/>
                    <a:gd name="connsiteY7" fmla="*/ 1185723 h 1566704"/>
                    <a:gd name="connsiteX8" fmla="*/ 152418 w 475891"/>
                    <a:gd name="connsiteY8" fmla="*/ 1151730 h 1566704"/>
                    <a:gd name="connsiteX9" fmla="*/ 234001 w 475891"/>
                    <a:gd name="connsiteY9" fmla="*/ 1124536 h 1566704"/>
                    <a:gd name="connsiteX10" fmla="*/ 288389 w 475891"/>
                    <a:gd name="connsiteY10" fmla="*/ 1076946 h 1566704"/>
                    <a:gd name="connsiteX11" fmla="*/ 339378 w 475891"/>
                    <a:gd name="connsiteY11" fmla="*/ 1022558 h 1566704"/>
                    <a:gd name="connsiteX12" fmla="*/ 369971 w 475891"/>
                    <a:gd name="connsiteY12" fmla="*/ 944375 h 1566704"/>
                    <a:gd name="connsiteX13" fmla="*/ 407363 w 475891"/>
                    <a:gd name="connsiteY13" fmla="*/ 832200 h 1566704"/>
                    <a:gd name="connsiteX14" fmla="*/ 303766 w 475891"/>
                    <a:gd name="connsiteY14" fmla="*/ 1355487 h 1566704"/>
                    <a:gd name="connsiteX15" fmla="*/ 475891 w 475891"/>
                    <a:gd name="connsiteY15" fmla="*/ 1566704 h 1566704"/>
                    <a:gd name="connsiteX0" fmla="*/ 254289 w 475891"/>
                    <a:gd name="connsiteY0" fmla="*/ 630253 h 1566704"/>
                    <a:gd name="connsiteX1" fmla="*/ 263073 w 475891"/>
                    <a:gd name="connsiteY1" fmla="*/ 371534 h 1566704"/>
                    <a:gd name="connsiteX2" fmla="*/ 285462 w 475891"/>
                    <a:gd name="connsiteY2" fmla="*/ 68713 h 1566704"/>
                    <a:gd name="connsiteX3" fmla="*/ 322525 w 475891"/>
                    <a:gd name="connsiteY3" fmla="*/ 0 h 1566704"/>
                    <a:gd name="connsiteX4" fmla="*/ 352032 w 475891"/>
                    <a:gd name="connsiteY4" fmla="*/ 28827 h 1566704"/>
                    <a:gd name="connsiteX5" fmla="*/ 376522 w 475891"/>
                    <a:gd name="connsiteY5" fmla="*/ 620873 h 1566704"/>
                    <a:gd name="connsiteX6" fmla="*/ 380498 w 475891"/>
                    <a:gd name="connsiteY6" fmla="*/ 764192 h 1566704"/>
                    <a:gd name="connsiteX7" fmla="*/ 6250 w 475891"/>
                    <a:gd name="connsiteY7" fmla="*/ 1185723 h 1566704"/>
                    <a:gd name="connsiteX8" fmla="*/ 152418 w 475891"/>
                    <a:gd name="connsiteY8" fmla="*/ 1151730 h 1566704"/>
                    <a:gd name="connsiteX9" fmla="*/ 234001 w 475891"/>
                    <a:gd name="connsiteY9" fmla="*/ 1124536 h 1566704"/>
                    <a:gd name="connsiteX10" fmla="*/ 288389 w 475891"/>
                    <a:gd name="connsiteY10" fmla="*/ 1076946 h 1566704"/>
                    <a:gd name="connsiteX11" fmla="*/ 339378 w 475891"/>
                    <a:gd name="connsiteY11" fmla="*/ 1022558 h 1566704"/>
                    <a:gd name="connsiteX12" fmla="*/ 369971 w 475891"/>
                    <a:gd name="connsiteY12" fmla="*/ 944375 h 1566704"/>
                    <a:gd name="connsiteX13" fmla="*/ 116372 w 475891"/>
                    <a:gd name="connsiteY13" fmla="*/ 1408153 h 1566704"/>
                    <a:gd name="connsiteX14" fmla="*/ 303766 w 475891"/>
                    <a:gd name="connsiteY14" fmla="*/ 1355487 h 1566704"/>
                    <a:gd name="connsiteX15" fmla="*/ 475891 w 475891"/>
                    <a:gd name="connsiteY15" fmla="*/ 1566704 h 1566704"/>
                    <a:gd name="connsiteX0" fmla="*/ 254114 w 475716"/>
                    <a:gd name="connsiteY0" fmla="*/ 630253 h 1566704"/>
                    <a:gd name="connsiteX1" fmla="*/ 262898 w 475716"/>
                    <a:gd name="connsiteY1" fmla="*/ 371534 h 1566704"/>
                    <a:gd name="connsiteX2" fmla="*/ 285287 w 475716"/>
                    <a:gd name="connsiteY2" fmla="*/ 68713 h 1566704"/>
                    <a:gd name="connsiteX3" fmla="*/ 322350 w 475716"/>
                    <a:gd name="connsiteY3" fmla="*/ 0 h 1566704"/>
                    <a:gd name="connsiteX4" fmla="*/ 351857 w 475716"/>
                    <a:gd name="connsiteY4" fmla="*/ 28827 h 1566704"/>
                    <a:gd name="connsiteX5" fmla="*/ 376347 w 475716"/>
                    <a:gd name="connsiteY5" fmla="*/ 620873 h 1566704"/>
                    <a:gd name="connsiteX6" fmla="*/ 6075 w 475716"/>
                    <a:gd name="connsiteY6" fmla="*/ 1185723 h 1566704"/>
                    <a:gd name="connsiteX7" fmla="*/ 152243 w 475716"/>
                    <a:gd name="connsiteY7" fmla="*/ 1151730 h 1566704"/>
                    <a:gd name="connsiteX8" fmla="*/ 233826 w 475716"/>
                    <a:gd name="connsiteY8" fmla="*/ 1124536 h 1566704"/>
                    <a:gd name="connsiteX9" fmla="*/ 288214 w 475716"/>
                    <a:gd name="connsiteY9" fmla="*/ 1076946 h 1566704"/>
                    <a:gd name="connsiteX10" fmla="*/ 339203 w 475716"/>
                    <a:gd name="connsiteY10" fmla="*/ 1022558 h 1566704"/>
                    <a:gd name="connsiteX11" fmla="*/ 369796 w 475716"/>
                    <a:gd name="connsiteY11" fmla="*/ 944375 h 1566704"/>
                    <a:gd name="connsiteX12" fmla="*/ 116197 w 475716"/>
                    <a:gd name="connsiteY12" fmla="*/ 1408153 h 1566704"/>
                    <a:gd name="connsiteX13" fmla="*/ 303591 w 475716"/>
                    <a:gd name="connsiteY13" fmla="*/ 1355487 h 1566704"/>
                    <a:gd name="connsiteX14" fmla="*/ 475716 w 475716"/>
                    <a:gd name="connsiteY14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60595 w 359964"/>
                    <a:gd name="connsiteY5" fmla="*/ 620873 h 1566704"/>
                    <a:gd name="connsiteX6" fmla="*/ 270183 w 359964"/>
                    <a:gd name="connsiteY6" fmla="*/ 781962 h 1566704"/>
                    <a:gd name="connsiteX7" fmla="*/ 36491 w 359964"/>
                    <a:gd name="connsiteY7" fmla="*/ 1151730 h 1566704"/>
                    <a:gd name="connsiteX8" fmla="*/ 118074 w 359964"/>
                    <a:gd name="connsiteY8" fmla="*/ 1124536 h 1566704"/>
                    <a:gd name="connsiteX9" fmla="*/ 172462 w 359964"/>
                    <a:gd name="connsiteY9" fmla="*/ 1076946 h 1566704"/>
                    <a:gd name="connsiteX10" fmla="*/ 223451 w 359964"/>
                    <a:gd name="connsiteY10" fmla="*/ 1022558 h 1566704"/>
                    <a:gd name="connsiteX11" fmla="*/ 254044 w 359964"/>
                    <a:gd name="connsiteY11" fmla="*/ 944375 h 1566704"/>
                    <a:gd name="connsiteX12" fmla="*/ 445 w 359964"/>
                    <a:gd name="connsiteY12" fmla="*/ 1408153 h 1566704"/>
                    <a:gd name="connsiteX13" fmla="*/ 187839 w 359964"/>
                    <a:gd name="connsiteY13" fmla="*/ 1355487 h 1566704"/>
                    <a:gd name="connsiteX14" fmla="*/ 359964 w 359964"/>
                    <a:gd name="connsiteY14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0183 w 359964"/>
                    <a:gd name="connsiteY5" fmla="*/ 781962 h 1566704"/>
                    <a:gd name="connsiteX6" fmla="*/ 36491 w 359964"/>
                    <a:gd name="connsiteY6" fmla="*/ 1151730 h 1566704"/>
                    <a:gd name="connsiteX7" fmla="*/ 118074 w 359964"/>
                    <a:gd name="connsiteY7" fmla="*/ 1124536 h 1566704"/>
                    <a:gd name="connsiteX8" fmla="*/ 172462 w 359964"/>
                    <a:gd name="connsiteY8" fmla="*/ 1076946 h 1566704"/>
                    <a:gd name="connsiteX9" fmla="*/ 223451 w 359964"/>
                    <a:gd name="connsiteY9" fmla="*/ 1022558 h 1566704"/>
                    <a:gd name="connsiteX10" fmla="*/ 254044 w 359964"/>
                    <a:gd name="connsiteY10" fmla="*/ 944375 h 1566704"/>
                    <a:gd name="connsiteX11" fmla="*/ 445 w 359964"/>
                    <a:gd name="connsiteY11" fmla="*/ 1408153 h 1566704"/>
                    <a:gd name="connsiteX12" fmla="*/ 187839 w 359964"/>
                    <a:gd name="connsiteY12" fmla="*/ 1355487 h 1566704"/>
                    <a:gd name="connsiteX13" fmla="*/ 359964 w 359964"/>
                    <a:gd name="connsiteY13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58208 w 359964"/>
                    <a:gd name="connsiteY5" fmla="*/ 461328 h 1566704"/>
                    <a:gd name="connsiteX6" fmla="*/ 36491 w 359964"/>
                    <a:gd name="connsiteY6" fmla="*/ 1151730 h 1566704"/>
                    <a:gd name="connsiteX7" fmla="*/ 118074 w 359964"/>
                    <a:gd name="connsiteY7" fmla="*/ 1124536 h 1566704"/>
                    <a:gd name="connsiteX8" fmla="*/ 172462 w 359964"/>
                    <a:gd name="connsiteY8" fmla="*/ 1076946 h 1566704"/>
                    <a:gd name="connsiteX9" fmla="*/ 223451 w 359964"/>
                    <a:gd name="connsiteY9" fmla="*/ 1022558 h 1566704"/>
                    <a:gd name="connsiteX10" fmla="*/ 254044 w 359964"/>
                    <a:gd name="connsiteY10" fmla="*/ 944375 h 1566704"/>
                    <a:gd name="connsiteX11" fmla="*/ 445 w 359964"/>
                    <a:gd name="connsiteY11" fmla="*/ 1408153 h 1566704"/>
                    <a:gd name="connsiteX12" fmla="*/ 187839 w 359964"/>
                    <a:gd name="connsiteY12" fmla="*/ 1355487 h 1566704"/>
                    <a:gd name="connsiteX13" fmla="*/ 359964 w 359964"/>
                    <a:gd name="connsiteY13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58208 w 359964"/>
                    <a:gd name="connsiteY5" fmla="*/ 461328 h 1566704"/>
                    <a:gd name="connsiteX6" fmla="*/ 262021 w 359964"/>
                    <a:gd name="connsiteY6" fmla="*/ 694530 h 1566704"/>
                    <a:gd name="connsiteX7" fmla="*/ 118074 w 359964"/>
                    <a:gd name="connsiteY7" fmla="*/ 1124536 h 1566704"/>
                    <a:gd name="connsiteX8" fmla="*/ 172462 w 359964"/>
                    <a:gd name="connsiteY8" fmla="*/ 1076946 h 1566704"/>
                    <a:gd name="connsiteX9" fmla="*/ 223451 w 359964"/>
                    <a:gd name="connsiteY9" fmla="*/ 1022558 h 1566704"/>
                    <a:gd name="connsiteX10" fmla="*/ 254044 w 359964"/>
                    <a:gd name="connsiteY10" fmla="*/ 944375 h 1566704"/>
                    <a:gd name="connsiteX11" fmla="*/ 445 w 359964"/>
                    <a:gd name="connsiteY11" fmla="*/ 1408153 h 1566704"/>
                    <a:gd name="connsiteX12" fmla="*/ 187839 w 359964"/>
                    <a:gd name="connsiteY12" fmla="*/ 1355487 h 1566704"/>
                    <a:gd name="connsiteX13" fmla="*/ 359964 w 359964"/>
                    <a:gd name="connsiteY13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62021 w 359964"/>
                    <a:gd name="connsiteY5" fmla="*/ 694530 h 1566704"/>
                    <a:gd name="connsiteX6" fmla="*/ 118074 w 359964"/>
                    <a:gd name="connsiteY6" fmla="*/ 1124536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9725 w 359964"/>
                    <a:gd name="connsiteY5" fmla="*/ 415460 h 1566704"/>
                    <a:gd name="connsiteX6" fmla="*/ 118074 w 359964"/>
                    <a:gd name="connsiteY6" fmla="*/ 1124536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9725 w 359964"/>
                    <a:gd name="connsiteY5" fmla="*/ 415460 h 1566704"/>
                    <a:gd name="connsiteX6" fmla="*/ 118074 w 359964"/>
                    <a:gd name="connsiteY6" fmla="*/ 1124536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9725 w 359964"/>
                    <a:gd name="connsiteY5" fmla="*/ 415460 h 1566704"/>
                    <a:gd name="connsiteX6" fmla="*/ 278283 w 359964"/>
                    <a:gd name="connsiteY6" fmla="*/ 667336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9725 w 359964"/>
                    <a:gd name="connsiteY5" fmla="*/ 415460 h 1566704"/>
                    <a:gd name="connsiteX6" fmla="*/ 278283 w 359964"/>
                    <a:gd name="connsiteY6" fmla="*/ 667336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9725 w 359964"/>
                    <a:gd name="connsiteY5" fmla="*/ 415460 h 1566704"/>
                    <a:gd name="connsiteX6" fmla="*/ 260369 w 359964"/>
                    <a:gd name="connsiteY6" fmla="*/ 762339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38362 w 359964"/>
                    <a:gd name="connsiteY0" fmla="*/ 630253 h 1566704"/>
                    <a:gd name="connsiteX1" fmla="*/ 147146 w 359964"/>
                    <a:gd name="connsiteY1" fmla="*/ 371534 h 1566704"/>
                    <a:gd name="connsiteX2" fmla="*/ 169535 w 359964"/>
                    <a:gd name="connsiteY2" fmla="*/ 68713 h 1566704"/>
                    <a:gd name="connsiteX3" fmla="*/ 206598 w 359964"/>
                    <a:gd name="connsiteY3" fmla="*/ 0 h 1566704"/>
                    <a:gd name="connsiteX4" fmla="*/ 236105 w 359964"/>
                    <a:gd name="connsiteY4" fmla="*/ 28827 h 1566704"/>
                    <a:gd name="connsiteX5" fmla="*/ 279725 w 359964"/>
                    <a:gd name="connsiteY5" fmla="*/ 415460 h 1566704"/>
                    <a:gd name="connsiteX6" fmla="*/ 307750 w 359964"/>
                    <a:gd name="connsiteY6" fmla="*/ 762339 h 1566704"/>
                    <a:gd name="connsiteX7" fmla="*/ 172462 w 359964"/>
                    <a:gd name="connsiteY7" fmla="*/ 1076946 h 1566704"/>
                    <a:gd name="connsiteX8" fmla="*/ 223451 w 359964"/>
                    <a:gd name="connsiteY8" fmla="*/ 1022558 h 1566704"/>
                    <a:gd name="connsiteX9" fmla="*/ 254044 w 359964"/>
                    <a:gd name="connsiteY9" fmla="*/ 944375 h 1566704"/>
                    <a:gd name="connsiteX10" fmla="*/ 445 w 359964"/>
                    <a:gd name="connsiteY10" fmla="*/ 1408153 h 1566704"/>
                    <a:gd name="connsiteX11" fmla="*/ 187839 w 359964"/>
                    <a:gd name="connsiteY11" fmla="*/ 1355487 h 1566704"/>
                    <a:gd name="connsiteX12" fmla="*/ 359964 w 359964"/>
                    <a:gd name="connsiteY12" fmla="*/ 1566704 h 1566704"/>
                    <a:gd name="connsiteX0" fmla="*/ 140542 w 362144"/>
                    <a:gd name="connsiteY0" fmla="*/ 630253 h 1806658"/>
                    <a:gd name="connsiteX1" fmla="*/ 149326 w 362144"/>
                    <a:gd name="connsiteY1" fmla="*/ 371534 h 1806658"/>
                    <a:gd name="connsiteX2" fmla="*/ 171715 w 362144"/>
                    <a:gd name="connsiteY2" fmla="*/ 68713 h 1806658"/>
                    <a:gd name="connsiteX3" fmla="*/ 208778 w 362144"/>
                    <a:gd name="connsiteY3" fmla="*/ 0 h 1806658"/>
                    <a:gd name="connsiteX4" fmla="*/ 238285 w 362144"/>
                    <a:gd name="connsiteY4" fmla="*/ 28827 h 1806658"/>
                    <a:gd name="connsiteX5" fmla="*/ 281905 w 362144"/>
                    <a:gd name="connsiteY5" fmla="*/ 415460 h 1806658"/>
                    <a:gd name="connsiteX6" fmla="*/ 309930 w 362144"/>
                    <a:gd name="connsiteY6" fmla="*/ 762339 h 1806658"/>
                    <a:gd name="connsiteX7" fmla="*/ 174642 w 362144"/>
                    <a:gd name="connsiteY7" fmla="*/ 1076946 h 1806658"/>
                    <a:gd name="connsiteX8" fmla="*/ 225631 w 362144"/>
                    <a:gd name="connsiteY8" fmla="*/ 1022558 h 1806658"/>
                    <a:gd name="connsiteX9" fmla="*/ 89935 w 362144"/>
                    <a:gd name="connsiteY9" fmla="*/ 1799398 h 1806658"/>
                    <a:gd name="connsiteX10" fmla="*/ 2625 w 362144"/>
                    <a:gd name="connsiteY10" fmla="*/ 1408153 h 1806658"/>
                    <a:gd name="connsiteX11" fmla="*/ 190019 w 362144"/>
                    <a:gd name="connsiteY11" fmla="*/ 1355487 h 1806658"/>
                    <a:gd name="connsiteX12" fmla="*/ 362144 w 362144"/>
                    <a:gd name="connsiteY12" fmla="*/ 1566704 h 1806658"/>
                    <a:gd name="connsiteX0" fmla="*/ 141048 w 362650"/>
                    <a:gd name="connsiteY0" fmla="*/ 630253 h 1973507"/>
                    <a:gd name="connsiteX1" fmla="*/ 149832 w 362650"/>
                    <a:gd name="connsiteY1" fmla="*/ 371534 h 1973507"/>
                    <a:gd name="connsiteX2" fmla="*/ 172221 w 362650"/>
                    <a:gd name="connsiteY2" fmla="*/ 68713 h 1973507"/>
                    <a:gd name="connsiteX3" fmla="*/ 209284 w 362650"/>
                    <a:gd name="connsiteY3" fmla="*/ 0 h 1973507"/>
                    <a:gd name="connsiteX4" fmla="*/ 238791 w 362650"/>
                    <a:gd name="connsiteY4" fmla="*/ 28827 h 1973507"/>
                    <a:gd name="connsiteX5" fmla="*/ 282411 w 362650"/>
                    <a:gd name="connsiteY5" fmla="*/ 415460 h 1973507"/>
                    <a:gd name="connsiteX6" fmla="*/ 310436 w 362650"/>
                    <a:gd name="connsiteY6" fmla="*/ 762339 h 1973507"/>
                    <a:gd name="connsiteX7" fmla="*/ 175148 w 362650"/>
                    <a:gd name="connsiteY7" fmla="*/ 1076946 h 1973507"/>
                    <a:gd name="connsiteX8" fmla="*/ 309144 w 362650"/>
                    <a:gd name="connsiteY8" fmla="*/ 1931020 h 1973507"/>
                    <a:gd name="connsiteX9" fmla="*/ 90441 w 362650"/>
                    <a:gd name="connsiteY9" fmla="*/ 1799398 h 1973507"/>
                    <a:gd name="connsiteX10" fmla="*/ 3131 w 362650"/>
                    <a:gd name="connsiteY10" fmla="*/ 1408153 h 1973507"/>
                    <a:gd name="connsiteX11" fmla="*/ 190525 w 362650"/>
                    <a:gd name="connsiteY11" fmla="*/ 1355487 h 1973507"/>
                    <a:gd name="connsiteX12" fmla="*/ 362650 w 362650"/>
                    <a:gd name="connsiteY12" fmla="*/ 1566704 h 1973507"/>
                    <a:gd name="connsiteX0" fmla="*/ 140301 w 361903"/>
                    <a:gd name="connsiteY0" fmla="*/ 630253 h 1804955"/>
                    <a:gd name="connsiteX1" fmla="*/ 149085 w 361903"/>
                    <a:gd name="connsiteY1" fmla="*/ 371534 h 1804955"/>
                    <a:gd name="connsiteX2" fmla="*/ 171474 w 361903"/>
                    <a:gd name="connsiteY2" fmla="*/ 68713 h 1804955"/>
                    <a:gd name="connsiteX3" fmla="*/ 208537 w 361903"/>
                    <a:gd name="connsiteY3" fmla="*/ 0 h 1804955"/>
                    <a:gd name="connsiteX4" fmla="*/ 238044 w 361903"/>
                    <a:gd name="connsiteY4" fmla="*/ 28827 h 1804955"/>
                    <a:gd name="connsiteX5" fmla="*/ 281664 w 361903"/>
                    <a:gd name="connsiteY5" fmla="*/ 415460 h 1804955"/>
                    <a:gd name="connsiteX6" fmla="*/ 309689 w 361903"/>
                    <a:gd name="connsiteY6" fmla="*/ 762339 h 1804955"/>
                    <a:gd name="connsiteX7" fmla="*/ 174401 w 361903"/>
                    <a:gd name="connsiteY7" fmla="*/ 1076946 h 1804955"/>
                    <a:gd name="connsiteX8" fmla="*/ 89694 w 361903"/>
                    <a:gd name="connsiteY8" fmla="*/ 1799398 h 1804955"/>
                    <a:gd name="connsiteX9" fmla="*/ 2384 w 361903"/>
                    <a:gd name="connsiteY9" fmla="*/ 1408153 h 1804955"/>
                    <a:gd name="connsiteX10" fmla="*/ 189778 w 361903"/>
                    <a:gd name="connsiteY10" fmla="*/ 1355487 h 1804955"/>
                    <a:gd name="connsiteX11" fmla="*/ 361903 w 361903"/>
                    <a:gd name="connsiteY11" fmla="*/ 1566704 h 1804955"/>
                    <a:gd name="connsiteX0" fmla="*/ 141343 w 362945"/>
                    <a:gd name="connsiteY0" fmla="*/ 630253 h 1806626"/>
                    <a:gd name="connsiteX1" fmla="*/ 150127 w 362945"/>
                    <a:gd name="connsiteY1" fmla="*/ 371534 h 1806626"/>
                    <a:gd name="connsiteX2" fmla="*/ 172516 w 362945"/>
                    <a:gd name="connsiteY2" fmla="*/ 68713 h 1806626"/>
                    <a:gd name="connsiteX3" fmla="*/ 209579 w 362945"/>
                    <a:gd name="connsiteY3" fmla="*/ 0 h 1806626"/>
                    <a:gd name="connsiteX4" fmla="*/ 239086 w 362945"/>
                    <a:gd name="connsiteY4" fmla="*/ 28827 h 1806626"/>
                    <a:gd name="connsiteX5" fmla="*/ 282706 w 362945"/>
                    <a:gd name="connsiteY5" fmla="*/ 415460 h 1806626"/>
                    <a:gd name="connsiteX6" fmla="*/ 310731 w 362945"/>
                    <a:gd name="connsiteY6" fmla="*/ 762339 h 1806626"/>
                    <a:gd name="connsiteX7" fmla="*/ 347500 w 362945"/>
                    <a:gd name="connsiteY7" fmla="*/ 1023507 h 1806626"/>
                    <a:gd name="connsiteX8" fmla="*/ 90736 w 362945"/>
                    <a:gd name="connsiteY8" fmla="*/ 1799398 h 1806626"/>
                    <a:gd name="connsiteX9" fmla="*/ 3426 w 362945"/>
                    <a:gd name="connsiteY9" fmla="*/ 1408153 h 1806626"/>
                    <a:gd name="connsiteX10" fmla="*/ 190820 w 362945"/>
                    <a:gd name="connsiteY10" fmla="*/ 1355487 h 1806626"/>
                    <a:gd name="connsiteX11" fmla="*/ 362945 w 362945"/>
                    <a:gd name="connsiteY11" fmla="*/ 1566704 h 1806626"/>
                    <a:gd name="connsiteX0" fmla="*/ 141343 w 362945"/>
                    <a:gd name="connsiteY0" fmla="*/ 630253 h 1806626"/>
                    <a:gd name="connsiteX1" fmla="*/ 150127 w 362945"/>
                    <a:gd name="connsiteY1" fmla="*/ 371534 h 1806626"/>
                    <a:gd name="connsiteX2" fmla="*/ 172516 w 362945"/>
                    <a:gd name="connsiteY2" fmla="*/ 68713 h 1806626"/>
                    <a:gd name="connsiteX3" fmla="*/ 209579 w 362945"/>
                    <a:gd name="connsiteY3" fmla="*/ 0 h 1806626"/>
                    <a:gd name="connsiteX4" fmla="*/ 239086 w 362945"/>
                    <a:gd name="connsiteY4" fmla="*/ 28827 h 1806626"/>
                    <a:gd name="connsiteX5" fmla="*/ 282706 w 362945"/>
                    <a:gd name="connsiteY5" fmla="*/ 415460 h 1806626"/>
                    <a:gd name="connsiteX6" fmla="*/ 310731 w 362945"/>
                    <a:gd name="connsiteY6" fmla="*/ 762339 h 1806626"/>
                    <a:gd name="connsiteX7" fmla="*/ 347500 w 362945"/>
                    <a:gd name="connsiteY7" fmla="*/ 1023507 h 1806626"/>
                    <a:gd name="connsiteX8" fmla="*/ 90736 w 362945"/>
                    <a:gd name="connsiteY8" fmla="*/ 1799398 h 1806626"/>
                    <a:gd name="connsiteX9" fmla="*/ 3426 w 362945"/>
                    <a:gd name="connsiteY9" fmla="*/ 1408153 h 1806626"/>
                    <a:gd name="connsiteX10" fmla="*/ 190820 w 362945"/>
                    <a:gd name="connsiteY10" fmla="*/ 1355487 h 1806626"/>
                    <a:gd name="connsiteX11" fmla="*/ 362945 w 362945"/>
                    <a:gd name="connsiteY11" fmla="*/ 1566704 h 1806626"/>
                    <a:gd name="connsiteX0" fmla="*/ 147184 w 563110"/>
                    <a:gd name="connsiteY0" fmla="*/ 630253 h 1566704"/>
                    <a:gd name="connsiteX1" fmla="*/ 155968 w 563110"/>
                    <a:gd name="connsiteY1" fmla="*/ 371534 h 1566704"/>
                    <a:gd name="connsiteX2" fmla="*/ 178357 w 563110"/>
                    <a:gd name="connsiteY2" fmla="*/ 68713 h 1566704"/>
                    <a:gd name="connsiteX3" fmla="*/ 215420 w 563110"/>
                    <a:gd name="connsiteY3" fmla="*/ 0 h 1566704"/>
                    <a:gd name="connsiteX4" fmla="*/ 244927 w 563110"/>
                    <a:gd name="connsiteY4" fmla="*/ 28827 h 1566704"/>
                    <a:gd name="connsiteX5" fmla="*/ 288547 w 563110"/>
                    <a:gd name="connsiteY5" fmla="*/ 415460 h 1566704"/>
                    <a:gd name="connsiteX6" fmla="*/ 316572 w 563110"/>
                    <a:gd name="connsiteY6" fmla="*/ 762339 h 1566704"/>
                    <a:gd name="connsiteX7" fmla="*/ 353341 w 563110"/>
                    <a:gd name="connsiteY7" fmla="*/ 1023507 h 1566704"/>
                    <a:gd name="connsiteX8" fmla="*/ 553564 w 563110"/>
                    <a:gd name="connsiteY8" fmla="*/ 1164068 h 1566704"/>
                    <a:gd name="connsiteX9" fmla="*/ 9267 w 563110"/>
                    <a:gd name="connsiteY9" fmla="*/ 1408153 h 1566704"/>
                    <a:gd name="connsiteX10" fmla="*/ 196661 w 563110"/>
                    <a:gd name="connsiteY10" fmla="*/ 1355487 h 1566704"/>
                    <a:gd name="connsiteX11" fmla="*/ 368786 w 563110"/>
                    <a:gd name="connsiteY11" fmla="*/ 1566704 h 1566704"/>
                    <a:gd name="connsiteX0" fmla="*/ 147184 w 569490"/>
                    <a:gd name="connsiteY0" fmla="*/ 630253 h 1566704"/>
                    <a:gd name="connsiteX1" fmla="*/ 155968 w 569490"/>
                    <a:gd name="connsiteY1" fmla="*/ 371534 h 1566704"/>
                    <a:gd name="connsiteX2" fmla="*/ 178357 w 569490"/>
                    <a:gd name="connsiteY2" fmla="*/ 68713 h 1566704"/>
                    <a:gd name="connsiteX3" fmla="*/ 215420 w 569490"/>
                    <a:gd name="connsiteY3" fmla="*/ 0 h 1566704"/>
                    <a:gd name="connsiteX4" fmla="*/ 244927 w 569490"/>
                    <a:gd name="connsiteY4" fmla="*/ 28827 h 1566704"/>
                    <a:gd name="connsiteX5" fmla="*/ 288547 w 569490"/>
                    <a:gd name="connsiteY5" fmla="*/ 415460 h 1566704"/>
                    <a:gd name="connsiteX6" fmla="*/ 316572 w 569490"/>
                    <a:gd name="connsiteY6" fmla="*/ 762339 h 1566704"/>
                    <a:gd name="connsiteX7" fmla="*/ 353341 w 569490"/>
                    <a:gd name="connsiteY7" fmla="*/ 1023507 h 1566704"/>
                    <a:gd name="connsiteX8" fmla="*/ 553564 w 569490"/>
                    <a:gd name="connsiteY8" fmla="*/ 1164068 h 1566704"/>
                    <a:gd name="connsiteX9" fmla="*/ 9267 w 569490"/>
                    <a:gd name="connsiteY9" fmla="*/ 1408153 h 1566704"/>
                    <a:gd name="connsiteX10" fmla="*/ 196661 w 569490"/>
                    <a:gd name="connsiteY10" fmla="*/ 1355487 h 1566704"/>
                    <a:gd name="connsiteX11" fmla="*/ 368786 w 569490"/>
                    <a:gd name="connsiteY11" fmla="*/ 1566704 h 1566704"/>
                    <a:gd name="connsiteX0" fmla="*/ 147184 w 569490"/>
                    <a:gd name="connsiteY0" fmla="*/ 630253 h 1415762"/>
                    <a:gd name="connsiteX1" fmla="*/ 155968 w 569490"/>
                    <a:gd name="connsiteY1" fmla="*/ 371534 h 1415762"/>
                    <a:gd name="connsiteX2" fmla="*/ 178357 w 569490"/>
                    <a:gd name="connsiteY2" fmla="*/ 68713 h 1415762"/>
                    <a:gd name="connsiteX3" fmla="*/ 215420 w 569490"/>
                    <a:gd name="connsiteY3" fmla="*/ 0 h 1415762"/>
                    <a:gd name="connsiteX4" fmla="*/ 244927 w 569490"/>
                    <a:gd name="connsiteY4" fmla="*/ 28827 h 1415762"/>
                    <a:gd name="connsiteX5" fmla="*/ 288547 w 569490"/>
                    <a:gd name="connsiteY5" fmla="*/ 415460 h 1415762"/>
                    <a:gd name="connsiteX6" fmla="*/ 316572 w 569490"/>
                    <a:gd name="connsiteY6" fmla="*/ 762339 h 1415762"/>
                    <a:gd name="connsiteX7" fmla="*/ 353341 w 569490"/>
                    <a:gd name="connsiteY7" fmla="*/ 1023507 h 1415762"/>
                    <a:gd name="connsiteX8" fmla="*/ 553564 w 569490"/>
                    <a:gd name="connsiteY8" fmla="*/ 1164068 h 1415762"/>
                    <a:gd name="connsiteX9" fmla="*/ 9267 w 569490"/>
                    <a:gd name="connsiteY9" fmla="*/ 1408153 h 1415762"/>
                    <a:gd name="connsiteX10" fmla="*/ 196661 w 569490"/>
                    <a:gd name="connsiteY10" fmla="*/ 1355487 h 1415762"/>
                    <a:gd name="connsiteX0" fmla="*/ 137917 w 560223"/>
                    <a:gd name="connsiteY0" fmla="*/ 630253 h 1408153"/>
                    <a:gd name="connsiteX1" fmla="*/ 146701 w 560223"/>
                    <a:gd name="connsiteY1" fmla="*/ 371534 h 1408153"/>
                    <a:gd name="connsiteX2" fmla="*/ 169090 w 560223"/>
                    <a:gd name="connsiteY2" fmla="*/ 68713 h 1408153"/>
                    <a:gd name="connsiteX3" fmla="*/ 206153 w 560223"/>
                    <a:gd name="connsiteY3" fmla="*/ 0 h 1408153"/>
                    <a:gd name="connsiteX4" fmla="*/ 235660 w 560223"/>
                    <a:gd name="connsiteY4" fmla="*/ 28827 h 1408153"/>
                    <a:gd name="connsiteX5" fmla="*/ 279280 w 560223"/>
                    <a:gd name="connsiteY5" fmla="*/ 415460 h 1408153"/>
                    <a:gd name="connsiteX6" fmla="*/ 307305 w 560223"/>
                    <a:gd name="connsiteY6" fmla="*/ 762339 h 1408153"/>
                    <a:gd name="connsiteX7" fmla="*/ 344074 w 560223"/>
                    <a:gd name="connsiteY7" fmla="*/ 1023507 h 1408153"/>
                    <a:gd name="connsiteX8" fmla="*/ 544297 w 560223"/>
                    <a:gd name="connsiteY8" fmla="*/ 1164068 h 1408153"/>
                    <a:gd name="connsiteX9" fmla="*/ 0 w 560223"/>
                    <a:gd name="connsiteY9" fmla="*/ 1408153 h 1408153"/>
                    <a:gd name="connsiteX0" fmla="*/ 0 w 406381"/>
                    <a:gd name="connsiteY0" fmla="*/ 630253 h 1165390"/>
                    <a:gd name="connsiteX1" fmla="*/ 8784 w 406381"/>
                    <a:gd name="connsiteY1" fmla="*/ 371534 h 1165390"/>
                    <a:gd name="connsiteX2" fmla="*/ 31173 w 406381"/>
                    <a:gd name="connsiteY2" fmla="*/ 68713 h 1165390"/>
                    <a:gd name="connsiteX3" fmla="*/ 68236 w 406381"/>
                    <a:gd name="connsiteY3" fmla="*/ 0 h 1165390"/>
                    <a:gd name="connsiteX4" fmla="*/ 97743 w 406381"/>
                    <a:gd name="connsiteY4" fmla="*/ 28827 h 1165390"/>
                    <a:gd name="connsiteX5" fmla="*/ 141363 w 406381"/>
                    <a:gd name="connsiteY5" fmla="*/ 415460 h 1165390"/>
                    <a:gd name="connsiteX6" fmla="*/ 169388 w 406381"/>
                    <a:gd name="connsiteY6" fmla="*/ 762339 h 1165390"/>
                    <a:gd name="connsiteX7" fmla="*/ 206157 w 406381"/>
                    <a:gd name="connsiteY7" fmla="*/ 1023507 h 1165390"/>
                    <a:gd name="connsiteX8" fmla="*/ 406380 w 406381"/>
                    <a:gd name="connsiteY8" fmla="*/ 1164068 h 1165390"/>
                    <a:gd name="connsiteX0" fmla="*/ 0 w 406380"/>
                    <a:gd name="connsiteY0" fmla="*/ 643392 h 1178529"/>
                    <a:gd name="connsiteX1" fmla="*/ 8784 w 406380"/>
                    <a:gd name="connsiteY1" fmla="*/ 384673 h 1178529"/>
                    <a:gd name="connsiteX2" fmla="*/ 31173 w 406380"/>
                    <a:gd name="connsiteY2" fmla="*/ 81852 h 1178529"/>
                    <a:gd name="connsiteX3" fmla="*/ 68236 w 406380"/>
                    <a:gd name="connsiteY3" fmla="*/ 13139 h 1178529"/>
                    <a:gd name="connsiteX4" fmla="*/ 97743 w 406380"/>
                    <a:gd name="connsiteY4" fmla="*/ 41966 h 1178529"/>
                    <a:gd name="connsiteX5" fmla="*/ 141363 w 406380"/>
                    <a:gd name="connsiteY5" fmla="*/ 428599 h 1178529"/>
                    <a:gd name="connsiteX6" fmla="*/ 169388 w 406380"/>
                    <a:gd name="connsiteY6" fmla="*/ 775478 h 1178529"/>
                    <a:gd name="connsiteX7" fmla="*/ 206157 w 406380"/>
                    <a:gd name="connsiteY7" fmla="*/ 1036646 h 1178529"/>
                    <a:gd name="connsiteX8" fmla="*/ 406380 w 406380"/>
                    <a:gd name="connsiteY8" fmla="*/ 1177207 h 1178529"/>
                    <a:gd name="connsiteX0" fmla="*/ 0 w 406380"/>
                    <a:gd name="connsiteY0" fmla="*/ 653795 h 1188932"/>
                    <a:gd name="connsiteX1" fmla="*/ 8784 w 406380"/>
                    <a:gd name="connsiteY1" fmla="*/ 395076 h 1188932"/>
                    <a:gd name="connsiteX2" fmla="*/ 31173 w 406380"/>
                    <a:gd name="connsiteY2" fmla="*/ 92255 h 1188932"/>
                    <a:gd name="connsiteX3" fmla="*/ 68236 w 406380"/>
                    <a:gd name="connsiteY3" fmla="*/ 23542 h 1188932"/>
                    <a:gd name="connsiteX4" fmla="*/ 97743 w 406380"/>
                    <a:gd name="connsiteY4" fmla="*/ 52369 h 1188932"/>
                    <a:gd name="connsiteX5" fmla="*/ 141363 w 406380"/>
                    <a:gd name="connsiteY5" fmla="*/ 439002 h 1188932"/>
                    <a:gd name="connsiteX6" fmla="*/ 169388 w 406380"/>
                    <a:gd name="connsiteY6" fmla="*/ 785881 h 1188932"/>
                    <a:gd name="connsiteX7" fmla="*/ 206157 w 406380"/>
                    <a:gd name="connsiteY7" fmla="*/ 1047049 h 1188932"/>
                    <a:gd name="connsiteX8" fmla="*/ 406380 w 406380"/>
                    <a:gd name="connsiteY8" fmla="*/ 1187610 h 1188932"/>
                    <a:gd name="connsiteX0" fmla="*/ 0 w 406380"/>
                    <a:gd name="connsiteY0" fmla="*/ 631593 h 1166730"/>
                    <a:gd name="connsiteX1" fmla="*/ 8784 w 406380"/>
                    <a:gd name="connsiteY1" fmla="*/ 372874 h 1166730"/>
                    <a:gd name="connsiteX2" fmla="*/ 31173 w 406380"/>
                    <a:gd name="connsiteY2" fmla="*/ 70053 h 1166730"/>
                    <a:gd name="connsiteX3" fmla="*/ 68236 w 406380"/>
                    <a:gd name="connsiteY3" fmla="*/ 1340 h 1166730"/>
                    <a:gd name="connsiteX4" fmla="*/ 97743 w 406380"/>
                    <a:gd name="connsiteY4" fmla="*/ 30167 h 1166730"/>
                    <a:gd name="connsiteX5" fmla="*/ 141363 w 406380"/>
                    <a:gd name="connsiteY5" fmla="*/ 416800 h 1166730"/>
                    <a:gd name="connsiteX6" fmla="*/ 169388 w 406380"/>
                    <a:gd name="connsiteY6" fmla="*/ 763679 h 1166730"/>
                    <a:gd name="connsiteX7" fmla="*/ 206157 w 406380"/>
                    <a:gd name="connsiteY7" fmla="*/ 1024847 h 1166730"/>
                    <a:gd name="connsiteX8" fmla="*/ 406380 w 406380"/>
                    <a:gd name="connsiteY8" fmla="*/ 1165408 h 1166730"/>
                    <a:gd name="connsiteX0" fmla="*/ 0 w 406380"/>
                    <a:gd name="connsiteY0" fmla="*/ 631408 h 1166545"/>
                    <a:gd name="connsiteX1" fmla="*/ 8784 w 406380"/>
                    <a:gd name="connsiteY1" fmla="*/ 372689 h 1166545"/>
                    <a:gd name="connsiteX2" fmla="*/ 31173 w 406380"/>
                    <a:gd name="connsiteY2" fmla="*/ 69868 h 1166545"/>
                    <a:gd name="connsiteX3" fmla="*/ 68236 w 406380"/>
                    <a:gd name="connsiteY3" fmla="*/ 1155 h 1166545"/>
                    <a:gd name="connsiteX4" fmla="*/ 97743 w 406380"/>
                    <a:gd name="connsiteY4" fmla="*/ 29982 h 1166545"/>
                    <a:gd name="connsiteX5" fmla="*/ 141363 w 406380"/>
                    <a:gd name="connsiteY5" fmla="*/ 416615 h 1166545"/>
                    <a:gd name="connsiteX6" fmla="*/ 169388 w 406380"/>
                    <a:gd name="connsiteY6" fmla="*/ 763494 h 1166545"/>
                    <a:gd name="connsiteX7" fmla="*/ 206157 w 406380"/>
                    <a:gd name="connsiteY7" fmla="*/ 1024662 h 1166545"/>
                    <a:gd name="connsiteX8" fmla="*/ 406380 w 406380"/>
                    <a:gd name="connsiteY8" fmla="*/ 1165223 h 1166545"/>
                    <a:gd name="connsiteX0" fmla="*/ 0 w 406380"/>
                    <a:gd name="connsiteY0" fmla="*/ 631493 h 1166630"/>
                    <a:gd name="connsiteX1" fmla="*/ 8784 w 406380"/>
                    <a:gd name="connsiteY1" fmla="*/ 372774 h 1166630"/>
                    <a:gd name="connsiteX2" fmla="*/ 31173 w 406380"/>
                    <a:gd name="connsiteY2" fmla="*/ 69953 h 1166630"/>
                    <a:gd name="connsiteX3" fmla="*/ 68236 w 406380"/>
                    <a:gd name="connsiteY3" fmla="*/ 1240 h 1166630"/>
                    <a:gd name="connsiteX4" fmla="*/ 97743 w 406380"/>
                    <a:gd name="connsiteY4" fmla="*/ 30067 h 1166630"/>
                    <a:gd name="connsiteX5" fmla="*/ 141363 w 406380"/>
                    <a:gd name="connsiteY5" fmla="*/ 416700 h 1166630"/>
                    <a:gd name="connsiteX6" fmla="*/ 169388 w 406380"/>
                    <a:gd name="connsiteY6" fmla="*/ 763579 h 1166630"/>
                    <a:gd name="connsiteX7" fmla="*/ 206157 w 406380"/>
                    <a:gd name="connsiteY7" fmla="*/ 1024747 h 1166630"/>
                    <a:gd name="connsiteX8" fmla="*/ 406380 w 406380"/>
                    <a:gd name="connsiteY8" fmla="*/ 1165308 h 1166630"/>
                    <a:gd name="connsiteX0" fmla="*/ 0 w 406380"/>
                    <a:gd name="connsiteY0" fmla="*/ 631493 h 1166630"/>
                    <a:gd name="connsiteX1" fmla="*/ 8784 w 406380"/>
                    <a:gd name="connsiteY1" fmla="*/ 372774 h 1166630"/>
                    <a:gd name="connsiteX2" fmla="*/ 31173 w 406380"/>
                    <a:gd name="connsiteY2" fmla="*/ 69953 h 1166630"/>
                    <a:gd name="connsiteX3" fmla="*/ 68236 w 406380"/>
                    <a:gd name="connsiteY3" fmla="*/ 1240 h 1166630"/>
                    <a:gd name="connsiteX4" fmla="*/ 97743 w 406380"/>
                    <a:gd name="connsiteY4" fmla="*/ 30067 h 1166630"/>
                    <a:gd name="connsiteX5" fmla="*/ 141363 w 406380"/>
                    <a:gd name="connsiteY5" fmla="*/ 416700 h 1166630"/>
                    <a:gd name="connsiteX6" fmla="*/ 169388 w 406380"/>
                    <a:gd name="connsiteY6" fmla="*/ 763579 h 1166630"/>
                    <a:gd name="connsiteX7" fmla="*/ 206157 w 406380"/>
                    <a:gd name="connsiteY7" fmla="*/ 1024747 h 1166630"/>
                    <a:gd name="connsiteX8" fmla="*/ 406380 w 406380"/>
                    <a:gd name="connsiteY8" fmla="*/ 1165308 h 1166630"/>
                    <a:gd name="connsiteX0" fmla="*/ 0 w 406380"/>
                    <a:gd name="connsiteY0" fmla="*/ 631493 h 1166630"/>
                    <a:gd name="connsiteX1" fmla="*/ 8784 w 406380"/>
                    <a:gd name="connsiteY1" fmla="*/ 372774 h 1166630"/>
                    <a:gd name="connsiteX2" fmla="*/ 31173 w 406380"/>
                    <a:gd name="connsiteY2" fmla="*/ 69953 h 1166630"/>
                    <a:gd name="connsiteX3" fmla="*/ 68236 w 406380"/>
                    <a:gd name="connsiteY3" fmla="*/ 1240 h 1166630"/>
                    <a:gd name="connsiteX4" fmla="*/ 97743 w 406380"/>
                    <a:gd name="connsiteY4" fmla="*/ 30067 h 1166630"/>
                    <a:gd name="connsiteX5" fmla="*/ 141363 w 406380"/>
                    <a:gd name="connsiteY5" fmla="*/ 416700 h 1166630"/>
                    <a:gd name="connsiteX6" fmla="*/ 169388 w 406380"/>
                    <a:gd name="connsiteY6" fmla="*/ 763579 h 1166630"/>
                    <a:gd name="connsiteX7" fmla="*/ 206157 w 406380"/>
                    <a:gd name="connsiteY7" fmla="*/ 1024747 h 1166630"/>
                    <a:gd name="connsiteX8" fmla="*/ 406380 w 406380"/>
                    <a:gd name="connsiteY8" fmla="*/ 1165308 h 1166630"/>
                    <a:gd name="connsiteX0" fmla="*/ 0 w 406380"/>
                    <a:gd name="connsiteY0" fmla="*/ 631493 h 1166630"/>
                    <a:gd name="connsiteX1" fmla="*/ 8784 w 406380"/>
                    <a:gd name="connsiteY1" fmla="*/ 372774 h 1166630"/>
                    <a:gd name="connsiteX2" fmla="*/ 31173 w 406380"/>
                    <a:gd name="connsiteY2" fmla="*/ 69953 h 1166630"/>
                    <a:gd name="connsiteX3" fmla="*/ 68236 w 406380"/>
                    <a:gd name="connsiteY3" fmla="*/ 1240 h 1166630"/>
                    <a:gd name="connsiteX4" fmla="*/ 97743 w 406380"/>
                    <a:gd name="connsiteY4" fmla="*/ 30067 h 1166630"/>
                    <a:gd name="connsiteX5" fmla="*/ 114185 w 406380"/>
                    <a:gd name="connsiteY5" fmla="*/ 148716 h 1166630"/>
                    <a:gd name="connsiteX6" fmla="*/ 141363 w 406380"/>
                    <a:gd name="connsiteY6" fmla="*/ 416700 h 1166630"/>
                    <a:gd name="connsiteX7" fmla="*/ 169388 w 406380"/>
                    <a:gd name="connsiteY7" fmla="*/ 763579 h 1166630"/>
                    <a:gd name="connsiteX8" fmla="*/ 206157 w 406380"/>
                    <a:gd name="connsiteY8" fmla="*/ 1024747 h 1166630"/>
                    <a:gd name="connsiteX9" fmla="*/ 406380 w 406380"/>
                    <a:gd name="connsiteY9" fmla="*/ 1165308 h 1166630"/>
                    <a:gd name="connsiteX0" fmla="*/ 0 w 406380"/>
                    <a:gd name="connsiteY0" fmla="*/ 631493 h 1166630"/>
                    <a:gd name="connsiteX1" fmla="*/ 8784 w 406380"/>
                    <a:gd name="connsiteY1" fmla="*/ 372774 h 1166630"/>
                    <a:gd name="connsiteX2" fmla="*/ 31173 w 406380"/>
                    <a:gd name="connsiteY2" fmla="*/ 69953 h 1166630"/>
                    <a:gd name="connsiteX3" fmla="*/ 68236 w 406380"/>
                    <a:gd name="connsiteY3" fmla="*/ 1240 h 1166630"/>
                    <a:gd name="connsiteX4" fmla="*/ 97743 w 406380"/>
                    <a:gd name="connsiteY4" fmla="*/ 30067 h 1166630"/>
                    <a:gd name="connsiteX5" fmla="*/ 114185 w 406380"/>
                    <a:gd name="connsiteY5" fmla="*/ 148716 h 1166630"/>
                    <a:gd name="connsiteX6" fmla="*/ 141363 w 406380"/>
                    <a:gd name="connsiteY6" fmla="*/ 416700 h 1166630"/>
                    <a:gd name="connsiteX7" fmla="*/ 169388 w 406380"/>
                    <a:gd name="connsiteY7" fmla="*/ 763579 h 1166630"/>
                    <a:gd name="connsiteX8" fmla="*/ 206157 w 406380"/>
                    <a:gd name="connsiteY8" fmla="*/ 1024747 h 1166630"/>
                    <a:gd name="connsiteX9" fmla="*/ 406380 w 406380"/>
                    <a:gd name="connsiteY9" fmla="*/ 1165308 h 1166630"/>
                    <a:gd name="connsiteX0" fmla="*/ 0 w 406380"/>
                    <a:gd name="connsiteY0" fmla="*/ 631493 h 1166630"/>
                    <a:gd name="connsiteX1" fmla="*/ 8784 w 406380"/>
                    <a:gd name="connsiteY1" fmla="*/ 372774 h 1166630"/>
                    <a:gd name="connsiteX2" fmla="*/ 31173 w 406380"/>
                    <a:gd name="connsiteY2" fmla="*/ 69953 h 1166630"/>
                    <a:gd name="connsiteX3" fmla="*/ 68236 w 406380"/>
                    <a:gd name="connsiteY3" fmla="*/ 1240 h 1166630"/>
                    <a:gd name="connsiteX4" fmla="*/ 97743 w 406380"/>
                    <a:gd name="connsiteY4" fmla="*/ 30067 h 1166630"/>
                    <a:gd name="connsiteX5" fmla="*/ 114185 w 406380"/>
                    <a:gd name="connsiteY5" fmla="*/ 148716 h 1166630"/>
                    <a:gd name="connsiteX6" fmla="*/ 141363 w 406380"/>
                    <a:gd name="connsiteY6" fmla="*/ 416700 h 1166630"/>
                    <a:gd name="connsiteX7" fmla="*/ 169388 w 406380"/>
                    <a:gd name="connsiteY7" fmla="*/ 763579 h 1166630"/>
                    <a:gd name="connsiteX8" fmla="*/ 206157 w 406380"/>
                    <a:gd name="connsiteY8" fmla="*/ 1024747 h 1166630"/>
                    <a:gd name="connsiteX9" fmla="*/ 406380 w 406380"/>
                    <a:gd name="connsiteY9" fmla="*/ 1165308 h 1166630"/>
                    <a:gd name="connsiteX0" fmla="*/ 0 w 406380"/>
                    <a:gd name="connsiteY0" fmla="*/ 630699 h 1165836"/>
                    <a:gd name="connsiteX1" fmla="*/ 8784 w 406380"/>
                    <a:gd name="connsiteY1" fmla="*/ 371980 h 1165836"/>
                    <a:gd name="connsiteX2" fmla="*/ 31173 w 406380"/>
                    <a:gd name="connsiteY2" fmla="*/ 69159 h 1165836"/>
                    <a:gd name="connsiteX3" fmla="*/ 68236 w 406380"/>
                    <a:gd name="connsiteY3" fmla="*/ 446 h 1165836"/>
                    <a:gd name="connsiteX4" fmla="*/ 97743 w 406380"/>
                    <a:gd name="connsiteY4" fmla="*/ 29273 h 1165836"/>
                    <a:gd name="connsiteX5" fmla="*/ 114185 w 406380"/>
                    <a:gd name="connsiteY5" fmla="*/ 147922 h 1165836"/>
                    <a:gd name="connsiteX6" fmla="*/ 141363 w 406380"/>
                    <a:gd name="connsiteY6" fmla="*/ 415906 h 1165836"/>
                    <a:gd name="connsiteX7" fmla="*/ 169388 w 406380"/>
                    <a:gd name="connsiteY7" fmla="*/ 762785 h 1165836"/>
                    <a:gd name="connsiteX8" fmla="*/ 206157 w 406380"/>
                    <a:gd name="connsiteY8" fmla="*/ 1023953 h 1165836"/>
                    <a:gd name="connsiteX9" fmla="*/ 406380 w 406380"/>
                    <a:gd name="connsiteY9" fmla="*/ 1164514 h 1165836"/>
                    <a:gd name="connsiteX0" fmla="*/ 0 w 406380"/>
                    <a:gd name="connsiteY0" fmla="*/ 630253 h 1165390"/>
                    <a:gd name="connsiteX1" fmla="*/ 8784 w 406380"/>
                    <a:gd name="connsiteY1" fmla="*/ 371534 h 1165390"/>
                    <a:gd name="connsiteX2" fmla="*/ 31173 w 406380"/>
                    <a:gd name="connsiteY2" fmla="*/ 68713 h 1165390"/>
                    <a:gd name="connsiteX3" fmla="*/ 68236 w 406380"/>
                    <a:gd name="connsiteY3" fmla="*/ 0 h 1165390"/>
                    <a:gd name="connsiteX4" fmla="*/ 97743 w 406380"/>
                    <a:gd name="connsiteY4" fmla="*/ 28827 h 1165390"/>
                    <a:gd name="connsiteX5" fmla="*/ 114185 w 406380"/>
                    <a:gd name="connsiteY5" fmla="*/ 147476 h 1165390"/>
                    <a:gd name="connsiteX6" fmla="*/ 141363 w 406380"/>
                    <a:gd name="connsiteY6" fmla="*/ 415460 h 1165390"/>
                    <a:gd name="connsiteX7" fmla="*/ 169388 w 406380"/>
                    <a:gd name="connsiteY7" fmla="*/ 762339 h 1165390"/>
                    <a:gd name="connsiteX8" fmla="*/ 206157 w 406380"/>
                    <a:gd name="connsiteY8" fmla="*/ 1023507 h 1165390"/>
                    <a:gd name="connsiteX9" fmla="*/ 406380 w 406380"/>
                    <a:gd name="connsiteY9" fmla="*/ 1164068 h 1165390"/>
                    <a:gd name="connsiteX0" fmla="*/ 0 w 406380"/>
                    <a:gd name="connsiteY0" fmla="*/ 630253 h 1165390"/>
                    <a:gd name="connsiteX1" fmla="*/ 8784 w 406380"/>
                    <a:gd name="connsiteY1" fmla="*/ 371534 h 1165390"/>
                    <a:gd name="connsiteX2" fmla="*/ 31173 w 406380"/>
                    <a:gd name="connsiteY2" fmla="*/ 68713 h 1165390"/>
                    <a:gd name="connsiteX3" fmla="*/ 68236 w 406380"/>
                    <a:gd name="connsiteY3" fmla="*/ 0 h 1165390"/>
                    <a:gd name="connsiteX4" fmla="*/ 97743 w 406380"/>
                    <a:gd name="connsiteY4" fmla="*/ 28827 h 1165390"/>
                    <a:gd name="connsiteX5" fmla="*/ 114185 w 406380"/>
                    <a:gd name="connsiteY5" fmla="*/ 147476 h 1165390"/>
                    <a:gd name="connsiteX6" fmla="*/ 141363 w 406380"/>
                    <a:gd name="connsiteY6" fmla="*/ 415460 h 1165390"/>
                    <a:gd name="connsiteX7" fmla="*/ 169388 w 406380"/>
                    <a:gd name="connsiteY7" fmla="*/ 762339 h 1165390"/>
                    <a:gd name="connsiteX8" fmla="*/ 206157 w 406380"/>
                    <a:gd name="connsiteY8" fmla="*/ 1023507 h 1165390"/>
                    <a:gd name="connsiteX9" fmla="*/ 406380 w 406380"/>
                    <a:gd name="connsiteY9" fmla="*/ 1164068 h 1165390"/>
                    <a:gd name="connsiteX0" fmla="*/ 0 w 406380"/>
                    <a:gd name="connsiteY0" fmla="*/ 630253 h 1165390"/>
                    <a:gd name="connsiteX1" fmla="*/ 8784 w 406380"/>
                    <a:gd name="connsiteY1" fmla="*/ 371534 h 1165390"/>
                    <a:gd name="connsiteX2" fmla="*/ 31173 w 406380"/>
                    <a:gd name="connsiteY2" fmla="*/ 68713 h 1165390"/>
                    <a:gd name="connsiteX3" fmla="*/ 68236 w 406380"/>
                    <a:gd name="connsiteY3" fmla="*/ 0 h 1165390"/>
                    <a:gd name="connsiteX4" fmla="*/ 97743 w 406380"/>
                    <a:gd name="connsiteY4" fmla="*/ 28827 h 1165390"/>
                    <a:gd name="connsiteX5" fmla="*/ 114185 w 406380"/>
                    <a:gd name="connsiteY5" fmla="*/ 147476 h 1165390"/>
                    <a:gd name="connsiteX6" fmla="*/ 141363 w 406380"/>
                    <a:gd name="connsiteY6" fmla="*/ 415460 h 1165390"/>
                    <a:gd name="connsiteX7" fmla="*/ 169388 w 406380"/>
                    <a:gd name="connsiteY7" fmla="*/ 762339 h 1165390"/>
                    <a:gd name="connsiteX8" fmla="*/ 206157 w 406380"/>
                    <a:gd name="connsiteY8" fmla="*/ 1023507 h 1165390"/>
                    <a:gd name="connsiteX9" fmla="*/ 406380 w 406380"/>
                    <a:gd name="connsiteY9" fmla="*/ 1164068 h 1165390"/>
                    <a:gd name="connsiteX0" fmla="*/ 0 w 406380"/>
                    <a:gd name="connsiteY0" fmla="*/ 630874 h 1166011"/>
                    <a:gd name="connsiteX1" fmla="*/ 8784 w 406380"/>
                    <a:gd name="connsiteY1" fmla="*/ 372155 h 1166011"/>
                    <a:gd name="connsiteX2" fmla="*/ 31173 w 406380"/>
                    <a:gd name="connsiteY2" fmla="*/ 69334 h 1166011"/>
                    <a:gd name="connsiteX3" fmla="*/ 68236 w 406380"/>
                    <a:gd name="connsiteY3" fmla="*/ 621 h 1166011"/>
                    <a:gd name="connsiteX4" fmla="*/ 97743 w 406380"/>
                    <a:gd name="connsiteY4" fmla="*/ 29448 h 1166011"/>
                    <a:gd name="connsiteX5" fmla="*/ 114185 w 406380"/>
                    <a:gd name="connsiteY5" fmla="*/ 148097 h 1166011"/>
                    <a:gd name="connsiteX6" fmla="*/ 141363 w 406380"/>
                    <a:gd name="connsiteY6" fmla="*/ 416081 h 1166011"/>
                    <a:gd name="connsiteX7" fmla="*/ 169388 w 406380"/>
                    <a:gd name="connsiteY7" fmla="*/ 762960 h 1166011"/>
                    <a:gd name="connsiteX8" fmla="*/ 206157 w 406380"/>
                    <a:gd name="connsiteY8" fmla="*/ 1024128 h 1166011"/>
                    <a:gd name="connsiteX9" fmla="*/ 406380 w 406380"/>
                    <a:gd name="connsiteY9" fmla="*/ 1164689 h 1166011"/>
                    <a:gd name="connsiteX0" fmla="*/ 0 w 406380"/>
                    <a:gd name="connsiteY0" fmla="*/ 630347 h 1165484"/>
                    <a:gd name="connsiteX1" fmla="*/ 8784 w 406380"/>
                    <a:gd name="connsiteY1" fmla="*/ 371628 h 1165484"/>
                    <a:gd name="connsiteX2" fmla="*/ 31173 w 406380"/>
                    <a:gd name="connsiteY2" fmla="*/ 68807 h 1165484"/>
                    <a:gd name="connsiteX3" fmla="*/ 68236 w 406380"/>
                    <a:gd name="connsiteY3" fmla="*/ 94 h 1165484"/>
                    <a:gd name="connsiteX4" fmla="*/ 97743 w 406380"/>
                    <a:gd name="connsiteY4" fmla="*/ 28921 h 1165484"/>
                    <a:gd name="connsiteX5" fmla="*/ 114185 w 406380"/>
                    <a:gd name="connsiteY5" fmla="*/ 147570 h 1165484"/>
                    <a:gd name="connsiteX6" fmla="*/ 141363 w 406380"/>
                    <a:gd name="connsiteY6" fmla="*/ 415554 h 1165484"/>
                    <a:gd name="connsiteX7" fmla="*/ 169388 w 406380"/>
                    <a:gd name="connsiteY7" fmla="*/ 762433 h 1165484"/>
                    <a:gd name="connsiteX8" fmla="*/ 206157 w 406380"/>
                    <a:gd name="connsiteY8" fmla="*/ 1023601 h 1165484"/>
                    <a:gd name="connsiteX9" fmla="*/ 406380 w 406380"/>
                    <a:gd name="connsiteY9" fmla="*/ 1164162 h 1165484"/>
                    <a:gd name="connsiteX0" fmla="*/ 0 w 406380"/>
                    <a:gd name="connsiteY0" fmla="*/ 630404 h 1165541"/>
                    <a:gd name="connsiteX1" fmla="*/ 8784 w 406380"/>
                    <a:gd name="connsiteY1" fmla="*/ 371685 h 1165541"/>
                    <a:gd name="connsiteX2" fmla="*/ 31173 w 406380"/>
                    <a:gd name="connsiteY2" fmla="*/ 68864 h 1165541"/>
                    <a:gd name="connsiteX3" fmla="*/ 68236 w 406380"/>
                    <a:gd name="connsiteY3" fmla="*/ 151 h 1165541"/>
                    <a:gd name="connsiteX4" fmla="*/ 97743 w 406380"/>
                    <a:gd name="connsiteY4" fmla="*/ 28978 h 1165541"/>
                    <a:gd name="connsiteX5" fmla="*/ 114185 w 406380"/>
                    <a:gd name="connsiteY5" fmla="*/ 147627 h 1165541"/>
                    <a:gd name="connsiteX6" fmla="*/ 141363 w 406380"/>
                    <a:gd name="connsiteY6" fmla="*/ 415611 h 1165541"/>
                    <a:gd name="connsiteX7" fmla="*/ 169388 w 406380"/>
                    <a:gd name="connsiteY7" fmla="*/ 762490 h 1165541"/>
                    <a:gd name="connsiteX8" fmla="*/ 206157 w 406380"/>
                    <a:gd name="connsiteY8" fmla="*/ 1023658 h 1165541"/>
                    <a:gd name="connsiteX9" fmla="*/ 406380 w 406380"/>
                    <a:gd name="connsiteY9" fmla="*/ 1164219 h 1165541"/>
                    <a:gd name="connsiteX0" fmla="*/ 0 w 406380"/>
                    <a:gd name="connsiteY0" fmla="*/ 630436 h 1165573"/>
                    <a:gd name="connsiteX1" fmla="*/ 8784 w 406380"/>
                    <a:gd name="connsiteY1" fmla="*/ 371717 h 1165573"/>
                    <a:gd name="connsiteX2" fmla="*/ 31173 w 406380"/>
                    <a:gd name="connsiteY2" fmla="*/ 68896 h 1165573"/>
                    <a:gd name="connsiteX3" fmla="*/ 68236 w 406380"/>
                    <a:gd name="connsiteY3" fmla="*/ 183 h 1165573"/>
                    <a:gd name="connsiteX4" fmla="*/ 97743 w 406380"/>
                    <a:gd name="connsiteY4" fmla="*/ 29010 h 1165573"/>
                    <a:gd name="connsiteX5" fmla="*/ 114185 w 406380"/>
                    <a:gd name="connsiteY5" fmla="*/ 147659 h 1165573"/>
                    <a:gd name="connsiteX6" fmla="*/ 141363 w 406380"/>
                    <a:gd name="connsiteY6" fmla="*/ 415643 h 1165573"/>
                    <a:gd name="connsiteX7" fmla="*/ 169388 w 406380"/>
                    <a:gd name="connsiteY7" fmla="*/ 762522 h 1165573"/>
                    <a:gd name="connsiteX8" fmla="*/ 206157 w 406380"/>
                    <a:gd name="connsiteY8" fmla="*/ 1023690 h 1165573"/>
                    <a:gd name="connsiteX9" fmla="*/ 406380 w 406380"/>
                    <a:gd name="connsiteY9" fmla="*/ 1164251 h 1165573"/>
                    <a:gd name="connsiteX0" fmla="*/ 0 w 400425"/>
                    <a:gd name="connsiteY0" fmla="*/ 544059 h 1165573"/>
                    <a:gd name="connsiteX1" fmla="*/ 2829 w 400425"/>
                    <a:gd name="connsiteY1" fmla="*/ 371717 h 1165573"/>
                    <a:gd name="connsiteX2" fmla="*/ 25218 w 400425"/>
                    <a:gd name="connsiteY2" fmla="*/ 68896 h 1165573"/>
                    <a:gd name="connsiteX3" fmla="*/ 62281 w 400425"/>
                    <a:gd name="connsiteY3" fmla="*/ 183 h 1165573"/>
                    <a:gd name="connsiteX4" fmla="*/ 91788 w 400425"/>
                    <a:gd name="connsiteY4" fmla="*/ 29010 h 1165573"/>
                    <a:gd name="connsiteX5" fmla="*/ 108230 w 400425"/>
                    <a:gd name="connsiteY5" fmla="*/ 147659 h 1165573"/>
                    <a:gd name="connsiteX6" fmla="*/ 135408 w 400425"/>
                    <a:gd name="connsiteY6" fmla="*/ 415643 h 1165573"/>
                    <a:gd name="connsiteX7" fmla="*/ 163433 w 400425"/>
                    <a:gd name="connsiteY7" fmla="*/ 762522 h 1165573"/>
                    <a:gd name="connsiteX8" fmla="*/ 200202 w 400425"/>
                    <a:gd name="connsiteY8" fmla="*/ 1023690 h 1165573"/>
                    <a:gd name="connsiteX9" fmla="*/ 400425 w 400425"/>
                    <a:gd name="connsiteY9" fmla="*/ 1164251 h 1165573"/>
                    <a:gd name="connsiteX0" fmla="*/ 0 w 403402"/>
                    <a:gd name="connsiteY0" fmla="*/ 478532 h 1165573"/>
                    <a:gd name="connsiteX1" fmla="*/ 5806 w 403402"/>
                    <a:gd name="connsiteY1" fmla="*/ 371717 h 1165573"/>
                    <a:gd name="connsiteX2" fmla="*/ 28195 w 403402"/>
                    <a:gd name="connsiteY2" fmla="*/ 68896 h 1165573"/>
                    <a:gd name="connsiteX3" fmla="*/ 65258 w 403402"/>
                    <a:gd name="connsiteY3" fmla="*/ 183 h 1165573"/>
                    <a:gd name="connsiteX4" fmla="*/ 94765 w 403402"/>
                    <a:gd name="connsiteY4" fmla="*/ 29010 h 1165573"/>
                    <a:gd name="connsiteX5" fmla="*/ 111207 w 403402"/>
                    <a:gd name="connsiteY5" fmla="*/ 147659 h 1165573"/>
                    <a:gd name="connsiteX6" fmla="*/ 138385 w 403402"/>
                    <a:gd name="connsiteY6" fmla="*/ 415643 h 1165573"/>
                    <a:gd name="connsiteX7" fmla="*/ 166410 w 403402"/>
                    <a:gd name="connsiteY7" fmla="*/ 762522 h 1165573"/>
                    <a:gd name="connsiteX8" fmla="*/ 203179 w 403402"/>
                    <a:gd name="connsiteY8" fmla="*/ 1023690 h 1165573"/>
                    <a:gd name="connsiteX9" fmla="*/ 403402 w 403402"/>
                    <a:gd name="connsiteY9" fmla="*/ 1164251 h 116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3402" h="1165573">
                      <a:moveTo>
                        <a:pt x="0" y="478532"/>
                      </a:moveTo>
                      <a:lnTo>
                        <a:pt x="5806" y="371717"/>
                      </a:lnTo>
                      <a:cubicBezTo>
                        <a:pt x="11001" y="278127"/>
                        <a:pt x="18286" y="130818"/>
                        <a:pt x="28195" y="68896"/>
                      </a:cubicBezTo>
                      <a:cubicBezTo>
                        <a:pt x="38104" y="6974"/>
                        <a:pt x="52430" y="-1466"/>
                        <a:pt x="65258" y="183"/>
                      </a:cubicBezTo>
                      <a:cubicBezTo>
                        <a:pt x="84437" y="2649"/>
                        <a:pt x="91555" y="22425"/>
                        <a:pt x="94765" y="29010"/>
                      </a:cubicBezTo>
                      <a:cubicBezTo>
                        <a:pt x="106787" y="53673"/>
                        <a:pt x="103937" y="83220"/>
                        <a:pt x="111207" y="147659"/>
                      </a:cubicBezTo>
                      <a:cubicBezTo>
                        <a:pt x="118477" y="212098"/>
                        <a:pt x="129185" y="313166"/>
                        <a:pt x="138385" y="415643"/>
                      </a:cubicBezTo>
                      <a:cubicBezTo>
                        <a:pt x="147586" y="518120"/>
                        <a:pt x="155611" y="661181"/>
                        <a:pt x="166410" y="762522"/>
                      </a:cubicBezTo>
                      <a:cubicBezTo>
                        <a:pt x="177209" y="863863"/>
                        <a:pt x="163680" y="956735"/>
                        <a:pt x="203179" y="1023690"/>
                      </a:cubicBezTo>
                      <a:cubicBezTo>
                        <a:pt x="242678" y="1090645"/>
                        <a:pt x="282450" y="1177333"/>
                        <a:pt x="403402" y="1164251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de-DE" dirty="0">
                    <a:ea typeface="ＭＳ Ｐゴシック" charset="0"/>
                  </a:endParaRPr>
                </a:p>
              </p:txBody>
            </p:sp>
            <p:sp>
              <p:nvSpPr>
                <p:cNvPr id="42" name="Freihandform 16"/>
                <p:cNvSpPr/>
                <p:nvPr/>
              </p:nvSpPr>
              <p:spPr bwMode="auto">
                <a:xfrm rot="5400000">
                  <a:off x="-401518" y="3229002"/>
                  <a:ext cx="3091119" cy="621189"/>
                </a:xfrm>
                <a:custGeom>
                  <a:avLst/>
                  <a:gdLst>
                    <a:gd name="connsiteX0" fmla="*/ 0 w 2474660"/>
                    <a:gd name="connsiteY0" fmla="*/ 468531 h 468531"/>
                    <a:gd name="connsiteX1" fmla="*/ 513288 w 2474660"/>
                    <a:gd name="connsiteY1" fmla="*/ 465131 h 468531"/>
                    <a:gd name="connsiteX2" fmla="*/ 666255 w 2474660"/>
                    <a:gd name="connsiteY2" fmla="*/ 465131 h 468531"/>
                    <a:gd name="connsiteX3" fmla="*/ 934796 w 2474660"/>
                    <a:gd name="connsiteY3" fmla="*/ 461732 h 468531"/>
                    <a:gd name="connsiteX4" fmla="*/ 1237330 w 2474660"/>
                    <a:gd name="connsiteY4" fmla="*/ 454934 h 468531"/>
                    <a:gd name="connsiteX5" fmla="*/ 1570457 w 2474660"/>
                    <a:gd name="connsiteY5" fmla="*/ 441337 h 468531"/>
                    <a:gd name="connsiteX6" fmla="*/ 1883189 w 2474660"/>
                    <a:gd name="connsiteY6" fmla="*/ 424340 h 468531"/>
                    <a:gd name="connsiteX7" fmla="*/ 2066748 w 2474660"/>
                    <a:gd name="connsiteY7" fmla="*/ 400546 h 468531"/>
                    <a:gd name="connsiteX8" fmla="*/ 2212916 w 2474660"/>
                    <a:gd name="connsiteY8" fmla="*/ 366553 h 468531"/>
                    <a:gd name="connsiteX9" fmla="*/ 2294499 w 2474660"/>
                    <a:gd name="connsiteY9" fmla="*/ 339359 h 468531"/>
                    <a:gd name="connsiteX10" fmla="*/ 2348887 w 2474660"/>
                    <a:gd name="connsiteY10" fmla="*/ 291769 h 468531"/>
                    <a:gd name="connsiteX11" fmla="*/ 2399876 w 2474660"/>
                    <a:gd name="connsiteY11" fmla="*/ 237381 h 468531"/>
                    <a:gd name="connsiteX12" fmla="*/ 2430469 w 2474660"/>
                    <a:gd name="connsiteY12" fmla="*/ 159198 h 468531"/>
                    <a:gd name="connsiteX13" fmla="*/ 2467861 w 2474660"/>
                    <a:gd name="connsiteY13" fmla="*/ 47023 h 468531"/>
                    <a:gd name="connsiteX14" fmla="*/ 2471260 w 2474660"/>
                    <a:gd name="connsiteY14" fmla="*/ 6232 h 468531"/>
                    <a:gd name="connsiteX15" fmla="*/ 2471260 w 2474660"/>
                    <a:gd name="connsiteY15" fmla="*/ 9631 h 468531"/>
                    <a:gd name="connsiteX0" fmla="*/ 0 w 2474139"/>
                    <a:gd name="connsiteY0" fmla="*/ 465259 h 465259"/>
                    <a:gd name="connsiteX1" fmla="*/ 513288 w 2474139"/>
                    <a:gd name="connsiteY1" fmla="*/ 461859 h 465259"/>
                    <a:gd name="connsiteX2" fmla="*/ 666255 w 2474139"/>
                    <a:gd name="connsiteY2" fmla="*/ 461859 h 465259"/>
                    <a:gd name="connsiteX3" fmla="*/ 934796 w 2474139"/>
                    <a:gd name="connsiteY3" fmla="*/ 458460 h 465259"/>
                    <a:gd name="connsiteX4" fmla="*/ 1237330 w 2474139"/>
                    <a:gd name="connsiteY4" fmla="*/ 451662 h 465259"/>
                    <a:gd name="connsiteX5" fmla="*/ 1570457 w 2474139"/>
                    <a:gd name="connsiteY5" fmla="*/ 438065 h 465259"/>
                    <a:gd name="connsiteX6" fmla="*/ 1883189 w 2474139"/>
                    <a:gd name="connsiteY6" fmla="*/ 421068 h 465259"/>
                    <a:gd name="connsiteX7" fmla="*/ 2066748 w 2474139"/>
                    <a:gd name="connsiteY7" fmla="*/ 397274 h 465259"/>
                    <a:gd name="connsiteX8" fmla="*/ 2212916 w 2474139"/>
                    <a:gd name="connsiteY8" fmla="*/ 363281 h 465259"/>
                    <a:gd name="connsiteX9" fmla="*/ 2294499 w 2474139"/>
                    <a:gd name="connsiteY9" fmla="*/ 336087 h 465259"/>
                    <a:gd name="connsiteX10" fmla="*/ 2348887 w 2474139"/>
                    <a:gd name="connsiteY10" fmla="*/ 288497 h 465259"/>
                    <a:gd name="connsiteX11" fmla="*/ 2399876 w 2474139"/>
                    <a:gd name="connsiteY11" fmla="*/ 234109 h 465259"/>
                    <a:gd name="connsiteX12" fmla="*/ 2430469 w 2474139"/>
                    <a:gd name="connsiteY12" fmla="*/ 155926 h 465259"/>
                    <a:gd name="connsiteX13" fmla="*/ 2467861 w 2474139"/>
                    <a:gd name="connsiteY13" fmla="*/ 43751 h 465259"/>
                    <a:gd name="connsiteX14" fmla="*/ 2471260 w 2474139"/>
                    <a:gd name="connsiteY14" fmla="*/ 2960 h 465259"/>
                    <a:gd name="connsiteX15" fmla="*/ 2471260 w 2474139"/>
                    <a:gd name="connsiteY15" fmla="*/ 6359 h 465259"/>
                    <a:gd name="connsiteX16" fmla="*/ 2474139 w 2474139"/>
                    <a:gd name="connsiteY16" fmla="*/ 1930 h 46525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3189 w 2473176"/>
                    <a:gd name="connsiteY6" fmla="*/ 576998 h 621189"/>
                    <a:gd name="connsiteX7" fmla="*/ 2066748 w 2473176"/>
                    <a:gd name="connsiteY7" fmla="*/ 553204 h 621189"/>
                    <a:gd name="connsiteX8" fmla="*/ 2212916 w 2473176"/>
                    <a:gd name="connsiteY8" fmla="*/ 519211 h 621189"/>
                    <a:gd name="connsiteX9" fmla="*/ 2294499 w 2473176"/>
                    <a:gd name="connsiteY9" fmla="*/ 492017 h 621189"/>
                    <a:gd name="connsiteX10" fmla="*/ 2348887 w 2473176"/>
                    <a:gd name="connsiteY10" fmla="*/ 444427 h 621189"/>
                    <a:gd name="connsiteX11" fmla="*/ 2399876 w 2473176"/>
                    <a:gd name="connsiteY11" fmla="*/ 390039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6748 w 2473176"/>
                    <a:gd name="connsiteY7" fmla="*/ 553204 h 621189"/>
                    <a:gd name="connsiteX8" fmla="*/ 2212916 w 2473176"/>
                    <a:gd name="connsiteY8" fmla="*/ 519211 h 621189"/>
                    <a:gd name="connsiteX9" fmla="*/ 2294499 w 2473176"/>
                    <a:gd name="connsiteY9" fmla="*/ 492017 h 621189"/>
                    <a:gd name="connsiteX10" fmla="*/ 2348887 w 2473176"/>
                    <a:gd name="connsiteY10" fmla="*/ 444427 h 621189"/>
                    <a:gd name="connsiteX11" fmla="*/ 2399876 w 2473176"/>
                    <a:gd name="connsiteY11" fmla="*/ 390039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12916 w 2473176"/>
                    <a:gd name="connsiteY8" fmla="*/ 519211 h 621189"/>
                    <a:gd name="connsiteX9" fmla="*/ 2294499 w 2473176"/>
                    <a:gd name="connsiteY9" fmla="*/ 492017 h 621189"/>
                    <a:gd name="connsiteX10" fmla="*/ 2348887 w 2473176"/>
                    <a:gd name="connsiteY10" fmla="*/ 444427 h 621189"/>
                    <a:gd name="connsiteX11" fmla="*/ 2399876 w 2473176"/>
                    <a:gd name="connsiteY11" fmla="*/ 390039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94499 w 2473176"/>
                    <a:gd name="connsiteY9" fmla="*/ 492017 h 621189"/>
                    <a:gd name="connsiteX10" fmla="*/ 2348887 w 2473176"/>
                    <a:gd name="connsiteY10" fmla="*/ 444427 h 621189"/>
                    <a:gd name="connsiteX11" fmla="*/ 2399876 w 2473176"/>
                    <a:gd name="connsiteY11" fmla="*/ 390039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8887 w 2473176"/>
                    <a:gd name="connsiteY10" fmla="*/ 444427 h 621189"/>
                    <a:gd name="connsiteX11" fmla="*/ 2399876 w 2473176"/>
                    <a:gd name="connsiteY11" fmla="*/ 390039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99876 w 2473176"/>
                    <a:gd name="connsiteY11" fmla="*/ 390039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84659 w 2473176"/>
                    <a:gd name="connsiteY11" fmla="*/ 373370 h 621189"/>
                    <a:gd name="connsiteX12" fmla="*/ 2430469 w 2473176"/>
                    <a:gd name="connsiteY12" fmla="*/ 311856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84659 w 2473176"/>
                    <a:gd name="connsiteY11" fmla="*/ 373370 h 621189"/>
                    <a:gd name="connsiteX12" fmla="*/ 2422382 w 2473176"/>
                    <a:gd name="connsiteY12" fmla="*/ 304712 h 621189"/>
                    <a:gd name="connsiteX13" fmla="*/ 2467861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84659 w 2473176"/>
                    <a:gd name="connsiteY11" fmla="*/ 373370 h 621189"/>
                    <a:gd name="connsiteX12" fmla="*/ 2422382 w 2473176"/>
                    <a:gd name="connsiteY12" fmla="*/ 304712 h 621189"/>
                    <a:gd name="connsiteX13" fmla="*/ 2454999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71260 w 2473176"/>
                    <a:gd name="connsiteY15" fmla="*/ 162289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84659 w 2473176"/>
                    <a:gd name="connsiteY11" fmla="*/ 373370 h 621189"/>
                    <a:gd name="connsiteX12" fmla="*/ 2422382 w 2473176"/>
                    <a:gd name="connsiteY12" fmla="*/ 304712 h 621189"/>
                    <a:gd name="connsiteX13" fmla="*/ 2454999 w 2473176"/>
                    <a:gd name="connsiteY13" fmla="*/ 199681 h 621189"/>
                    <a:gd name="connsiteX14" fmla="*/ 2471260 w 2473176"/>
                    <a:gd name="connsiteY14" fmla="*/ 158890 h 621189"/>
                    <a:gd name="connsiteX15" fmla="*/ 2463157 w 2473176"/>
                    <a:gd name="connsiteY15" fmla="*/ 148002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84659 w 2473176"/>
                    <a:gd name="connsiteY11" fmla="*/ 373370 h 621189"/>
                    <a:gd name="connsiteX12" fmla="*/ 2422382 w 2473176"/>
                    <a:gd name="connsiteY12" fmla="*/ 304712 h 621189"/>
                    <a:gd name="connsiteX13" fmla="*/ 2454999 w 2473176"/>
                    <a:gd name="connsiteY13" fmla="*/ 199681 h 621189"/>
                    <a:gd name="connsiteX14" fmla="*/ 2458397 w 2473176"/>
                    <a:gd name="connsiteY14" fmla="*/ 163652 h 621189"/>
                    <a:gd name="connsiteX15" fmla="*/ 2463157 w 2473176"/>
                    <a:gd name="connsiteY15" fmla="*/ 148002 h 621189"/>
                    <a:gd name="connsiteX16" fmla="*/ 2473176 w 2473176"/>
                    <a:gd name="connsiteY16" fmla="*/ 0 h 621189"/>
                    <a:gd name="connsiteX0" fmla="*/ 0 w 2473176"/>
                    <a:gd name="connsiteY0" fmla="*/ 621189 h 621189"/>
                    <a:gd name="connsiteX1" fmla="*/ 513288 w 2473176"/>
                    <a:gd name="connsiteY1" fmla="*/ 617789 h 621189"/>
                    <a:gd name="connsiteX2" fmla="*/ 666255 w 2473176"/>
                    <a:gd name="connsiteY2" fmla="*/ 617789 h 621189"/>
                    <a:gd name="connsiteX3" fmla="*/ 934796 w 2473176"/>
                    <a:gd name="connsiteY3" fmla="*/ 614390 h 621189"/>
                    <a:gd name="connsiteX4" fmla="*/ 1237330 w 2473176"/>
                    <a:gd name="connsiteY4" fmla="*/ 607592 h 621189"/>
                    <a:gd name="connsiteX5" fmla="*/ 1570457 w 2473176"/>
                    <a:gd name="connsiteY5" fmla="*/ 593995 h 621189"/>
                    <a:gd name="connsiteX6" fmla="*/ 1882456 w 2473176"/>
                    <a:gd name="connsiteY6" fmla="*/ 562710 h 621189"/>
                    <a:gd name="connsiteX7" fmla="*/ 2065944 w 2473176"/>
                    <a:gd name="connsiteY7" fmla="*/ 541297 h 621189"/>
                    <a:gd name="connsiteX8" fmla="*/ 2207294 w 2473176"/>
                    <a:gd name="connsiteY8" fmla="*/ 504924 h 621189"/>
                    <a:gd name="connsiteX9" fmla="*/ 2288846 w 2473176"/>
                    <a:gd name="connsiteY9" fmla="*/ 458680 h 621189"/>
                    <a:gd name="connsiteX10" fmla="*/ 2343213 w 2473176"/>
                    <a:gd name="connsiteY10" fmla="*/ 420614 h 621189"/>
                    <a:gd name="connsiteX11" fmla="*/ 2384659 w 2473176"/>
                    <a:gd name="connsiteY11" fmla="*/ 373370 h 621189"/>
                    <a:gd name="connsiteX12" fmla="*/ 2422382 w 2473176"/>
                    <a:gd name="connsiteY12" fmla="*/ 304712 h 621189"/>
                    <a:gd name="connsiteX13" fmla="*/ 2454999 w 2473176"/>
                    <a:gd name="connsiteY13" fmla="*/ 199681 h 621189"/>
                    <a:gd name="connsiteX14" fmla="*/ 2463157 w 2473176"/>
                    <a:gd name="connsiteY14" fmla="*/ 148002 h 621189"/>
                    <a:gd name="connsiteX15" fmla="*/ 2473176 w 2473176"/>
                    <a:gd name="connsiteY15" fmla="*/ 0 h 62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73176" h="621189">
                      <a:moveTo>
                        <a:pt x="0" y="621189"/>
                      </a:moveTo>
                      <a:lnTo>
                        <a:pt x="513288" y="617789"/>
                      </a:lnTo>
                      <a:lnTo>
                        <a:pt x="666255" y="617789"/>
                      </a:lnTo>
                      <a:lnTo>
                        <a:pt x="934796" y="614390"/>
                      </a:lnTo>
                      <a:lnTo>
                        <a:pt x="1237330" y="607592"/>
                      </a:lnTo>
                      <a:lnTo>
                        <a:pt x="1570457" y="593995"/>
                      </a:lnTo>
                      <a:cubicBezTo>
                        <a:pt x="1678100" y="588896"/>
                        <a:pt x="1799875" y="571493"/>
                        <a:pt x="1882456" y="562710"/>
                      </a:cubicBezTo>
                      <a:cubicBezTo>
                        <a:pt x="1965037" y="553927"/>
                        <a:pt x="2011804" y="550928"/>
                        <a:pt x="2065944" y="541297"/>
                      </a:cubicBezTo>
                      <a:cubicBezTo>
                        <a:pt x="2120084" y="531666"/>
                        <a:pt x="2170144" y="518694"/>
                        <a:pt x="2207294" y="504924"/>
                      </a:cubicBezTo>
                      <a:cubicBezTo>
                        <a:pt x="2244444" y="491155"/>
                        <a:pt x="2266193" y="472732"/>
                        <a:pt x="2288846" y="458680"/>
                      </a:cubicBezTo>
                      <a:cubicBezTo>
                        <a:pt x="2311499" y="444628"/>
                        <a:pt x="2327244" y="434832"/>
                        <a:pt x="2343213" y="420614"/>
                      </a:cubicBezTo>
                      <a:cubicBezTo>
                        <a:pt x="2359182" y="406396"/>
                        <a:pt x="2371464" y="392687"/>
                        <a:pt x="2384659" y="373370"/>
                      </a:cubicBezTo>
                      <a:cubicBezTo>
                        <a:pt x="2397854" y="354053"/>
                        <a:pt x="2410659" y="333660"/>
                        <a:pt x="2422382" y="304712"/>
                      </a:cubicBezTo>
                      <a:cubicBezTo>
                        <a:pt x="2434105" y="275764"/>
                        <a:pt x="2448203" y="225799"/>
                        <a:pt x="2454999" y="199681"/>
                      </a:cubicBezTo>
                      <a:cubicBezTo>
                        <a:pt x="2461795" y="173563"/>
                        <a:pt x="2460128" y="181282"/>
                        <a:pt x="2463157" y="148002"/>
                      </a:cubicBezTo>
                      <a:cubicBezTo>
                        <a:pt x="2463637" y="147830"/>
                        <a:pt x="2472576" y="923"/>
                        <a:pt x="2473176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de-DE" dirty="0">
                    <a:ea typeface="ＭＳ Ｐゴシック" charset="0"/>
                  </a:endParaRPr>
                </a:p>
              </p:txBody>
            </p:sp>
          </p:grpSp>
          <p:sp>
            <p:nvSpPr>
              <p:cNvPr id="37" name="Oval 36"/>
              <p:cNvSpPr/>
              <p:nvPr/>
            </p:nvSpPr>
            <p:spPr bwMode="auto">
              <a:xfrm>
                <a:off x="7313055" y="5532796"/>
                <a:ext cx="56484" cy="7051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>
                  <a:ea typeface="ＭＳ Ｐゴシック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7203829" y="5531399"/>
                <a:ext cx="56484" cy="70515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>
                  <a:ea typeface="ＭＳ Ｐゴシック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747116" y="5279971"/>
                <a:ext cx="406196" cy="381277"/>
              </a:xfrm>
              <a:prstGeom prst="rect">
                <a:avLst/>
              </a:prstGeom>
              <a:solidFill>
                <a:schemeClr val="accent1">
                  <a:alpha val="5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>
                  <a:ea typeface="ＭＳ Ｐゴシック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6747115" y="5276255"/>
                <a:ext cx="345165" cy="381276"/>
              </a:xfrm>
              <a:prstGeom prst="rect">
                <a:avLst/>
              </a:prstGeom>
              <a:solidFill>
                <a:schemeClr val="accent3">
                  <a:lumMod val="50000"/>
                  <a:alpha val="5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dirty="0">
                  <a:ea typeface="ＭＳ Ｐゴシック" charset="0"/>
                </a:endParaRP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497" y="2264850"/>
              <a:ext cx="323447" cy="20883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103" y="2739980"/>
              <a:ext cx="282409" cy="228281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/>
          <a:srcRect t="3024"/>
          <a:stretch/>
        </p:blipFill>
        <p:spPr>
          <a:xfrm>
            <a:off x="2588551" y="1053057"/>
            <a:ext cx="1337149" cy="1049021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 bwMode="auto">
          <a:xfrm>
            <a:off x="3583293" y="996808"/>
            <a:ext cx="484651" cy="1142894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699420" y="4785769"/>
            <a:ext cx="347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+mj-lt"/>
              </a:rPr>
              <a:t>Spatial &amp; WET resolution</a:t>
            </a:r>
            <a:r>
              <a:rPr lang="de-DE" sz="900" dirty="0">
                <a:solidFill>
                  <a:schemeClr val="bg2"/>
                </a:solidFill>
                <a:latin typeface="+mj-lt"/>
              </a:rPr>
              <a:t>: Gehrke et al., 2018, PMB </a:t>
            </a:r>
            <a:r>
              <a:rPr lang="en-US" sz="900" b="1" dirty="0">
                <a:solidFill>
                  <a:schemeClr val="bg2"/>
                </a:solidFill>
                <a:latin typeface="+mj-lt"/>
              </a:rPr>
              <a:t>63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 035037;             </a:t>
            </a:r>
          </a:p>
          <a:p>
            <a:r>
              <a:rPr lang="en-US" sz="900" dirty="0">
                <a:solidFill>
                  <a:schemeClr val="bg2"/>
                </a:solidFill>
                <a:latin typeface="+mj-lt"/>
              </a:rPr>
              <a:t>                                           Amato et al., 2020, </a:t>
            </a:r>
            <a:r>
              <a:rPr lang="en-US" sz="900" dirty="0" err="1">
                <a:solidFill>
                  <a:schemeClr val="bg2"/>
                </a:solidFill>
                <a:latin typeface="+mj-lt"/>
              </a:rPr>
              <a:t>MedPhys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900" b="1" dirty="0">
                <a:solidFill>
                  <a:schemeClr val="bg2"/>
                </a:solidFill>
                <a:latin typeface="+mj-lt"/>
              </a:rPr>
              <a:t>47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(5)  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5496" y="718010"/>
            <a:ext cx="4242206" cy="3941971"/>
          </a:xfrm>
          <a:prstGeom prst="rect">
            <a:avLst/>
          </a:prstGeom>
          <a:solidFill>
            <a:srgbClr val="FFFFFF">
              <a:alpha val="8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420" y="716656"/>
            <a:ext cx="4212013" cy="3998220"/>
            <a:chOff x="46353" y="718010"/>
            <a:chExt cx="4212013" cy="399822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46353" y="718010"/>
              <a:ext cx="3232524" cy="3941971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3274131" y="2181990"/>
              <a:ext cx="984235" cy="2534240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3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3406" y="4285456"/>
                <a:ext cx="2908232" cy="374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WET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/(1−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06" y="4285456"/>
                <a:ext cx="2908232" cy="374526"/>
              </a:xfrm>
              <a:prstGeom prst="rect">
                <a:avLst/>
              </a:prstGeom>
              <a:blipFill rotWithShape="0">
                <a:blip r:embed="rId2"/>
                <a:stretch>
                  <a:fillRect l="-839" t="-1639" r="-839" b="-16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 b="1"/>
          <a:stretch/>
        </p:blipFill>
        <p:spPr>
          <a:xfrm>
            <a:off x="9612560" y="1454799"/>
            <a:ext cx="3400861" cy="1941755"/>
          </a:xfrm>
          <a:prstGeom prst="rect">
            <a:avLst/>
          </a:prstGeom>
        </p:spPr>
      </p:pic>
      <p:sp>
        <p:nvSpPr>
          <p:cNvPr id="42" name="@DayOfTreatm"/>
          <p:cNvSpPr txBox="1">
            <a:spLocks noChangeArrowheads="1"/>
          </p:cNvSpPr>
          <p:nvPr/>
        </p:nvSpPr>
        <p:spPr>
          <a:xfrm>
            <a:off x="382394" y="3928263"/>
            <a:ext cx="3672408" cy="557595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2800"/>
              </a:lnSpc>
              <a:spcBef>
                <a:spcPts val="1200"/>
              </a:spcBef>
              <a:buClr>
                <a:srgbClr val="0047B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500" b="1" dirty="0">
                <a:solidFill>
                  <a:schemeClr val="tx1"/>
                </a:solidFill>
              </a:rPr>
              <a:t>Calibration function: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@DayOfTreatm"/>
          <p:cNvSpPr txBox="1">
            <a:spLocks noChangeArrowheads="1"/>
          </p:cNvSpPr>
          <p:nvPr/>
        </p:nvSpPr>
        <p:spPr>
          <a:xfrm>
            <a:off x="4427984" y="617999"/>
            <a:ext cx="4004666" cy="557595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47B9"/>
              </a:buClr>
              <a:buSzPct val="100000"/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Quality assessment of WET maps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47B9"/>
              </a:buClr>
              <a:buSzPct val="100000"/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   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"/>
          <a:stretch/>
        </p:blipFill>
        <p:spPr>
          <a:xfrm>
            <a:off x="35496" y="1419622"/>
            <a:ext cx="4431788" cy="258867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 bwMode="auto">
          <a:xfrm flipH="1">
            <a:off x="616888" y="2907564"/>
            <a:ext cx="912736" cy="15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Freeform 30"/>
          <p:cNvSpPr/>
          <p:nvPr/>
        </p:nvSpPr>
        <p:spPr bwMode="auto">
          <a:xfrm>
            <a:off x="611594" y="2632872"/>
            <a:ext cx="529192" cy="586495"/>
          </a:xfrm>
          <a:custGeom>
            <a:avLst/>
            <a:gdLst>
              <a:gd name="connsiteX0" fmla="*/ 1644 w 667709"/>
              <a:gd name="connsiteY0" fmla="*/ 0 h 675932"/>
              <a:gd name="connsiteX1" fmla="*/ 11512 w 667709"/>
              <a:gd name="connsiteY1" fmla="*/ 88808 h 675932"/>
              <a:gd name="connsiteX2" fmla="*/ 74007 w 667709"/>
              <a:gd name="connsiteY2" fmla="*/ 131568 h 675932"/>
              <a:gd name="connsiteX3" fmla="*/ 124990 w 667709"/>
              <a:gd name="connsiteY3" fmla="*/ 166105 h 675932"/>
              <a:gd name="connsiteX4" fmla="*/ 143080 w 667709"/>
              <a:gd name="connsiteY4" fmla="*/ 197352 h 675932"/>
              <a:gd name="connsiteX5" fmla="*/ 243401 w 667709"/>
              <a:gd name="connsiteY5" fmla="*/ 222021 h 675932"/>
              <a:gd name="connsiteX6" fmla="*/ 401283 w 667709"/>
              <a:gd name="connsiteY6" fmla="*/ 261492 h 675932"/>
              <a:gd name="connsiteX7" fmla="*/ 564099 w 667709"/>
              <a:gd name="connsiteY7" fmla="*/ 282872 h 675932"/>
              <a:gd name="connsiteX8" fmla="*/ 590413 w 667709"/>
              <a:gd name="connsiteY8" fmla="*/ 302607 h 675932"/>
              <a:gd name="connsiteX9" fmla="*/ 667709 w 667709"/>
              <a:gd name="connsiteY9" fmla="*/ 317408 h 675932"/>
              <a:gd name="connsiteX10" fmla="*/ 631528 w 667709"/>
              <a:gd name="connsiteY10" fmla="*/ 335499 h 675932"/>
              <a:gd name="connsiteX11" fmla="*/ 544364 w 667709"/>
              <a:gd name="connsiteY11" fmla="*/ 366746 h 675932"/>
              <a:gd name="connsiteX12" fmla="*/ 439109 w 667709"/>
              <a:gd name="connsiteY12" fmla="*/ 378259 h 675932"/>
              <a:gd name="connsiteX13" fmla="*/ 259847 w 667709"/>
              <a:gd name="connsiteY13" fmla="*/ 412795 h 675932"/>
              <a:gd name="connsiteX14" fmla="*/ 180906 w 667709"/>
              <a:gd name="connsiteY14" fmla="*/ 435820 h 675932"/>
              <a:gd name="connsiteX15" fmla="*/ 78941 w 667709"/>
              <a:gd name="connsiteY15" fmla="*/ 472001 h 675932"/>
              <a:gd name="connsiteX16" fmla="*/ 18090 w 667709"/>
              <a:gd name="connsiteY16" fmla="*/ 544364 h 675932"/>
              <a:gd name="connsiteX17" fmla="*/ 3289 w 667709"/>
              <a:gd name="connsiteY17" fmla="*/ 567388 h 675932"/>
              <a:gd name="connsiteX18" fmla="*/ 8223 w 667709"/>
              <a:gd name="connsiteY18" fmla="*/ 615082 h 675932"/>
              <a:gd name="connsiteX19" fmla="*/ 0 w 667709"/>
              <a:gd name="connsiteY19" fmla="*/ 636462 h 675932"/>
              <a:gd name="connsiteX20" fmla="*/ 4934 w 667709"/>
              <a:gd name="connsiteY20" fmla="*/ 675932 h 675932"/>
              <a:gd name="connsiteX21" fmla="*/ 1644 w 667709"/>
              <a:gd name="connsiteY21" fmla="*/ 0 h 67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7709" h="675932">
                <a:moveTo>
                  <a:pt x="1644" y="0"/>
                </a:moveTo>
                <a:lnTo>
                  <a:pt x="11512" y="88808"/>
                </a:lnTo>
                <a:lnTo>
                  <a:pt x="74007" y="131568"/>
                </a:lnTo>
                <a:lnTo>
                  <a:pt x="124990" y="166105"/>
                </a:lnTo>
                <a:lnTo>
                  <a:pt x="143080" y="197352"/>
                </a:lnTo>
                <a:lnTo>
                  <a:pt x="243401" y="222021"/>
                </a:lnTo>
                <a:lnTo>
                  <a:pt x="401283" y="261492"/>
                </a:lnTo>
                <a:lnTo>
                  <a:pt x="564099" y="282872"/>
                </a:lnTo>
                <a:lnTo>
                  <a:pt x="590413" y="302607"/>
                </a:lnTo>
                <a:lnTo>
                  <a:pt x="667709" y="317408"/>
                </a:lnTo>
                <a:lnTo>
                  <a:pt x="631528" y="335499"/>
                </a:lnTo>
                <a:lnTo>
                  <a:pt x="544364" y="366746"/>
                </a:lnTo>
                <a:lnTo>
                  <a:pt x="439109" y="378259"/>
                </a:lnTo>
                <a:lnTo>
                  <a:pt x="259847" y="412795"/>
                </a:lnTo>
                <a:lnTo>
                  <a:pt x="180906" y="435820"/>
                </a:lnTo>
                <a:lnTo>
                  <a:pt x="78941" y="472001"/>
                </a:lnTo>
                <a:lnTo>
                  <a:pt x="18090" y="544364"/>
                </a:lnTo>
                <a:lnTo>
                  <a:pt x="3289" y="567388"/>
                </a:lnTo>
                <a:lnTo>
                  <a:pt x="8223" y="615082"/>
                </a:lnTo>
                <a:lnTo>
                  <a:pt x="0" y="636462"/>
                </a:lnTo>
                <a:lnTo>
                  <a:pt x="4934" y="675932"/>
                </a:lnTo>
                <a:cubicBezTo>
                  <a:pt x="4386" y="450073"/>
                  <a:pt x="3837" y="224214"/>
                  <a:pt x="1644" y="0"/>
                </a:cubicBezTo>
                <a:close/>
              </a:path>
            </a:pathLst>
          </a:custGeom>
          <a:pattFill prst="wdUpDiag">
            <a:fgClr>
              <a:srgbClr val="000000"/>
            </a:fgClr>
            <a:bgClr>
              <a:schemeClr val="bg2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0" t="55151" r="10819" b="16566"/>
          <a:stretch/>
        </p:blipFill>
        <p:spPr>
          <a:xfrm>
            <a:off x="2135648" y="2828716"/>
            <a:ext cx="1902328" cy="79263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499992" y="3291830"/>
            <a:ext cx="36666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500" b="1" dirty="0">
                <a:solidFill>
                  <a:schemeClr val="tx2"/>
                </a:solidFill>
                <a:latin typeface="+mj-lt"/>
              </a:rPr>
              <a:t>0.7% ≤ </a:t>
            </a:r>
            <a:r>
              <a:rPr lang="el-GR" sz="1500" b="1" dirty="0">
                <a:solidFill>
                  <a:schemeClr val="tx2"/>
                </a:solidFill>
                <a:latin typeface="+mj-lt"/>
              </a:rPr>
              <a:t>σ</a:t>
            </a:r>
            <a:r>
              <a:rPr lang="en-US" sz="1500" b="1" baseline="-25000" dirty="0">
                <a:solidFill>
                  <a:schemeClr val="tx2"/>
                </a:solidFill>
                <a:latin typeface="+mj-lt"/>
              </a:rPr>
              <a:t>WET </a:t>
            </a:r>
            <a:r>
              <a:rPr lang="en-US" sz="1500" b="1" dirty="0">
                <a:solidFill>
                  <a:schemeClr val="tx2"/>
                </a:solidFill>
                <a:latin typeface="+mj-lt"/>
              </a:rPr>
              <a:t>≤ 1.6% </a:t>
            </a:r>
            <a:r>
              <a:rPr lang="en-US" sz="1500" dirty="0">
                <a:latin typeface="+mj-lt"/>
              </a:rPr>
              <a:t>for WET range     [250 mm, 313 mm]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0" y="1365661"/>
            <a:ext cx="3991713" cy="1926169"/>
            <a:chOff x="4572000" y="1365661"/>
            <a:chExt cx="3991713" cy="19261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365661"/>
              <a:ext cx="3991713" cy="192616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059656" y="2698636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/>
                  </a:solidFill>
                  <a:latin typeface="+mj-lt"/>
                </a:rPr>
                <a:t>preliminary</a:t>
              </a:r>
              <a:endParaRPr lang="de-DE" sz="1400" dirty="0">
                <a:solidFill>
                  <a:schemeClr val="accent6"/>
                </a:solidFill>
                <a:latin typeface="+mj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109323" y="2194580"/>
            <a:ext cx="3004016" cy="837784"/>
            <a:chOff x="5096376" y="2327949"/>
            <a:chExt cx="3004016" cy="837784"/>
          </a:xfrm>
        </p:grpSpPr>
        <p:cxnSp>
          <p:nvCxnSpPr>
            <p:cNvPr id="47" name="Straight Connector 46"/>
            <p:cNvCxnSpPr/>
            <p:nvPr/>
          </p:nvCxnSpPr>
          <p:spPr bwMode="auto">
            <a:xfrm flipV="1">
              <a:off x="7092866" y="2327949"/>
              <a:ext cx="0" cy="8377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6341720" y="2366837"/>
              <a:ext cx="0" cy="7920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5096376" y="2331238"/>
              <a:ext cx="30040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7" name="TextBox 56"/>
          <p:cNvSpPr txBox="1"/>
          <p:nvPr/>
        </p:nvSpPr>
        <p:spPr>
          <a:xfrm>
            <a:off x="4505773" y="4039434"/>
            <a:ext cx="51067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39879F"/>
                </a:solidFill>
                <a:latin typeface="+mj-lt"/>
              </a:rPr>
              <a:t>Comparison</a:t>
            </a:r>
            <a:r>
              <a:rPr lang="en-US" sz="15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500" dirty="0">
                <a:latin typeface="+mj-lt"/>
              </a:rPr>
              <a:t>to US </a:t>
            </a:r>
            <a:r>
              <a:rPr lang="en-US" sz="1500" dirty="0" err="1">
                <a:latin typeface="+mj-lt"/>
              </a:rPr>
              <a:t>pCT</a:t>
            </a:r>
            <a:r>
              <a:rPr lang="en-US" sz="1500" dirty="0">
                <a:latin typeface="+mj-lt"/>
              </a:rPr>
              <a:t> prototype II:                                    </a:t>
            </a:r>
            <a:r>
              <a:rPr lang="en-US" sz="1500" b="1" dirty="0">
                <a:solidFill>
                  <a:srgbClr val="39879F"/>
                </a:solidFill>
                <a:latin typeface="+mj-lt"/>
              </a:rPr>
              <a:t>0.8% ≤</a:t>
            </a:r>
            <a:r>
              <a:rPr lang="en-US" sz="1500" b="1" dirty="0">
                <a:solidFill>
                  <a:srgbClr val="39879F"/>
                </a:solidFill>
              </a:rPr>
              <a:t> </a:t>
            </a:r>
            <a:r>
              <a:rPr lang="el-GR" sz="1500" b="1" dirty="0">
                <a:solidFill>
                  <a:srgbClr val="39879F"/>
                </a:solidFill>
                <a:latin typeface="+mj-lt"/>
              </a:rPr>
              <a:t>σ</a:t>
            </a:r>
            <a:r>
              <a:rPr lang="en-US" sz="1500" b="1" baseline="-25000" dirty="0">
                <a:solidFill>
                  <a:srgbClr val="39879F"/>
                </a:solidFill>
                <a:latin typeface="+mj-lt"/>
              </a:rPr>
              <a:t>WET </a:t>
            </a:r>
            <a:r>
              <a:rPr lang="en-US" sz="1500" b="1" dirty="0">
                <a:solidFill>
                  <a:srgbClr val="39879F"/>
                </a:solidFill>
                <a:latin typeface="+mj-lt"/>
              </a:rPr>
              <a:t>≤ 1.6%</a:t>
            </a:r>
            <a:r>
              <a:rPr lang="en-US" sz="1500" dirty="0">
                <a:solidFill>
                  <a:srgbClr val="39879F"/>
                </a:solidFill>
                <a:latin typeface="+mj-lt"/>
              </a:rPr>
              <a:t>,</a:t>
            </a:r>
            <a:r>
              <a:rPr lang="en-US" sz="1500" b="1" dirty="0">
                <a:solidFill>
                  <a:srgbClr val="39879F"/>
                </a:solidFill>
                <a:latin typeface="+mj-lt"/>
              </a:rPr>
              <a:t> </a:t>
            </a:r>
            <a:r>
              <a:rPr lang="en-US" sz="1500" dirty="0">
                <a:latin typeface="+mj-lt"/>
              </a:rPr>
              <a:t>WET range [180 mm, 240 mm]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99992" y="1029965"/>
            <a:ext cx="4896544" cy="461665"/>
            <a:chOff x="4499992" y="916612"/>
            <a:chExt cx="4896544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4576926" y="916612"/>
              <a:ext cx="4819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>
                  <a:solidFill>
                    <a:schemeClr val="tx2"/>
                  </a:solidFill>
                </a:rPr>
                <a:t>    </a:t>
              </a:r>
              <a:r>
                <a:rPr lang="en-US" sz="1600" dirty="0">
                  <a:latin typeface="+mj-lt"/>
                </a:rPr>
                <a:t>Single-ion </a:t>
              </a:r>
              <a:r>
                <a:rPr lang="en-US" sz="1600" b="1" dirty="0">
                  <a:latin typeface="+mj-lt"/>
                </a:rPr>
                <a:t>WET precision </a:t>
              </a:r>
              <a:r>
                <a:rPr lang="en-US" sz="1600" dirty="0">
                  <a:latin typeface="+mj-lt"/>
                </a:rPr>
                <a:t>(</a:t>
              </a:r>
              <a:r>
                <a:rPr lang="el-GR" sz="1600" dirty="0">
                  <a:latin typeface="+mj-lt"/>
                </a:rPr>
                <a:t>σ</a:t>
              </a:r>
              <a:r>
                <a:rPr lang="en-US" sz="1600" baseline="-25000" dirty="0">
                  <a:latin typeface="+mj-lt"/>
                </a:rPr>
                <a:t>WET</a:t>
              </a:r>
              <a:r>
                <a:rPr lang="en-US" sz="1600" dirty="0">
                  <a:latin typeface="+mj-lt"/>
                </a:rPr>
                <a:t>)</a:t>
              </a:r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99992" y="937525"/>
              <a:ext cx="429308" cy="43204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3568" y="51470"/>
            <a:ext cx="7848872" cy="369332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Quantitative </a:t>
            </a:r>
            <a:r>
              <a:rPr lang="el-GR" sz="1800" dirty="0">
                <a:solidFill>
                  <a:schemeClr val="tx1"/>
                </a:solidFill>
              </a:rPr>
              <a:t>α</a:t>
            </a:r>
            <a:r>
              <a:rPr lang="en-US" sz="1800" cap="small" dirty="0" err="1">
                <a:solidFill>
                  <a:schemeClr val="tx1"/>
                </a:solidFill>
              </a:rPr>
              <a:t>Rads</a:t>
            </a:r>
            <a:r>
              <a:rPr lang="en-US" sz="1800" cap="small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@ high initial energies</a:t>
            </a:r>
            <a:r>
              <a:rPr lang="en-US" sz="1800" cap="small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→ </a:t>
            </a:r>
            <a:r>
              <a:rPr lang="en-US" sz="1800" cap="small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WET maps  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25" name="@DayOfTreatm"/>
          <p:cNvSpPr txBox="1">
            <a:spLocks noChangeArrowheads="1"/>
          </p:cNvSpPr>
          <p:nvPr/>
        </p:nvSpPr>
        <p:spPr>
          <a:xfrm>
            <a:off x="382394" y="646003"/>
            <a:ext cx="3672408" cy="557595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Clr>
                <a:srgbClr val="0047B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500" b="1" dirty="0">
                <a:solidFill>
                  <a:schemeClr val="tx1"/>
                </a:solidFill>
              </a:rPr>
              <a:t>Newly established </a:t>
            </a:r>
            <a:r>
              <a:rPr lang="en-US" sz="1500" b="1" baseline="30000" dirty="0">
                <a:solidFill>
                  <a:schemeClr val="tx1"/>
                </a:solidFill>
              </a:rPr>
              <a:t>4</a:t>
            </a:r>
            <a:r>
              <a:rPr lang="en-US" sz="1500" b="1" dirty="0">
                <a:solidFill>
                  <a:schemeClr val="tx1"/>
                </a:solidFill>
              </a:rPr>
              <a:t>He beams at HIT: </a:t>
            </a:r>
            <a:r>
              <a:rPr lang="en-US" sz="1500" dirty="0">
                <a:solidFill>
                  <a:schemeClr val="tx1"/>
                </a:solidFill>
              </a:rPr>
              <a:t>up to 330 MeV/u</a:t>
            </a:r>
            <a:r>
              <a:rPr lang="en-US" sz="1600" dirty="0">
                <a:solidFill>
                  <a:schemeClr val="tx1"/>
                </a:solidFill>
              </a:rPr>
              <a:t> → 600 mm range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50277" y="4758663"/>
            <a:ext cx="34729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schemeClr val="bg2"/>
                </a:solidFill>
                <a:latin typeface="+mj-lt"/>
              </a:rPr>
              <a:t>dE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/dx – WET: </a:t>
            </a:r>
          </a:p>
          <a:p>
            <a:r>
              <a:rPr lang="en-US" sz="900" dirty="0" err="1">
                <a:solidFill>
                  <a:schemeClr val="bg2"/>
                </a:solidFill>
                <a:latin typeface="+mj-lt"/>
              </a:rPr>
              <a:t>Bortfeld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, 1997, </a:t>
            </a:r>
            <a:r>
              <a:rPr lang="en-US" sz="900" dirty="0" err="1">
                <a:solidFill>
                  <a:schemeClr val="bg2"/>
                </a:solidFill>
                <a:latin typeface="+mj-lt"/>
              </a:rPr>
              <a:t>MedPhys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900" b="1" dirty="0">
                <a:solidFill>
                  <a:schemeClr val="bg2"/>
                </a:solidFill>
                <a:latin typeface="+mj-lt"/>
              </a:rPr>
              <a:t>24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(12)</a:t>
            </a:r>
          </a:p>
          <a:p>
            <a:r>
              <a:rPr lang="en-US" sz="900" dirty="0">
                <a:solidFill>
                  <a:schemeClr val="bg2"/>
                </a:solidFill>
                <a:latin typeface="+mj-lt"/>
              </a:rPr>
              <a:t>                                       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8144" y="4748273"/>
            <a:ext cx="34729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+mj-lt"/>
              </a:rPr>
              <a:t>WET precision, US </a:t>
            </a:r>
            <a:r>
              <a:rPr lang="en-US" sz="900" dirty="0" err="1">
                <a:solidFill>
                  <a:schemeClr val="bg2"/>
                </a:solidFill>
                <a:latin typeface="+mj-lt"/>
              </a:rPr>
              <a:t>pCT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 phase II: </a:t>
            </a:r>
          </a:p>
          <a:p>
            <a:r>
              <a:rPr lang="en-US" sz="900" dirty="0" err="1">
                <a:solidFill>
                  <a:schemeClr val="bg2"/>
                </a:solidFill>
                <a:latin typeface="+mj-lt"/>
              </a:rPr>
              <a:t>Bashkirov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 et al., 2016, </a:t>
            </a:r>
            <a:r>
              <a:rPr lang="en-US" sz="900" dirty="0" err="1">
                <a:solidFill>
                  <a:schemeClr val="bg2"/>
                </a:solidFill>
                <a:latin typeface="+mj-lt"/>
              </a:rPr>
              <a:t>MedPhys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900" b="1" dirty="0">
                <a:solidFill>
                  <a:schemeClr val="bg2"/>
                </a:solidFill>
                <a:latin typeface="+mj-lt"/>
              </a:rPr>
              <a:t>43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(2)</a:t>
            </a:r>
          </a:p>
          <a:p>
            <a:r>
              <a:rPr lang="en-US" sz="900" dirty="0">
                <a:solidFill>
                  <a:schemeClr val="bg2"/>
                </a:solidFill>
                <a:latin typeface="+mj-lt"/>
              </a:rPr>
              <a:t>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095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3" grpId="0"/>
      <p:bldP spid="31" grpId="0" animBg="1"/>
      <p:bldP spid="55" grpId="0"/>
      <p:bldP spid="57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3568" y="51470"/>
            <a:ext cx="7848872" cy="369332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Quality assessment of WET maps</a:t>
            </a:r>
            <a:endParaRPr lang="en-US" sz="1800" b="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5536" y="660918"/>
            <a:ext cx="4843779" cy="461665"/>
            <a:chOff x="4552757" y="916612"/>
            <a:chExt cx="4843779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4576926" y="916612"/>
              <a:ext cx="4819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II</a:t>
              </a:r>
              <a:r>
                <a:rPr lang="en-US" dirty="0">
                  <a:solidFill>
                    <a:schemeClr val="tx2"/>
                  </a:solidFill>
                </a:rPr>
                <a:t>   </a:t>
              </a:r>
              <a:r>
                <a:rPr lang="en-US" sz="1600" b="1" dirty="0">
                  <a:latin typeface="+mj-lt"/>
                </a:rPr>
                <a:t>Spatial resolution </a:t>
              </a:r>
              <a:r>
                <a:rPr lang="en-US" sz="1600" dirty="0">
                  <a:latin typeface="+mj-lt"/>
                </a:rPr>
                <a:t>(SR)</a:t>
              </a:r>
              <a:endParaRPr lang="de-DE" sz="1600" dirty="0">
                <a:latin typeface="+mj-lt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552757" y="937525"/>
              <a:ext cx="429308" cy="432048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5600" r="16779"/>
          <a:stretch/>
        </p:blipFill>
        <p:spPr>
          <a:xfrm>
            <a:off x="120341" y="1249042"/>
            <a:ext cx="1977705" cy="17398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2" t="5201" r="2391"/>
          <a:stretch/>
        </p:blipFill>
        <p:spPr>
          <a:xfrm>
            <a:off x="2380044" y="1242573"/>
            <a:ext cx="2204267" cy="17463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" y="3003798"/>
            <a:ext cx="2510919" cy="1584176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 bwMode="auto">
          <a:xfrm>
            <a:off x="2104566" y="1926806"/>
            <a:ext cx="251044" cy="11688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8258118">
            <a:off x="2436899" y="2949428"/>
            <a:ext cx="360040" cy="1087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2411760" y="3677512"/>
            <a:ext cx="251044" cy="10104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270132" y="3009406"/>
            <a:ext cx="2664296" cy="720080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381000" lvl="1" indent="0">
              <a:lnSpc>
                <a:spcPct val="110000"/>
              </a:lnSpc>
              <a:spcBef>
                <a:spcPts val="0"/>
              </a:spcBef>
              <a:buClr>
                <a:srgbClr val="0047B9"/>
              </a:buClr>
              <a:buSzPct val="100000"/>
              <a:buNone/>
              <a:defRPr/>
            </a:pPr>
            <a:r>
              <a:rPr lang="de-DE" sz="1500" b="1" dirty="0">
                <a:solidFill>
                  <a:schemeClr val="tx2"/>
                </a:solidFill>
              </a:rPr>
              <a:t>MTF</a:t>
            </a:r>
            <a:r>
              <a:rPr lang="de-DE" sz="1500" b="1" baseline="-25000" dirty="0">
                <a:solidFill>
                  <a:schemeClr val="tx2"/>
                </a:solidFill>
              </a:rPr>
              <a:t>10%</a:t>
            </a:r>
            <a:r>
              <a:rPr lang="de-DE" sz="1500" b="1" dirty="0">
                <a:solidFill>
                  <a:schemeClr val="tx2"/>
                </a:solidFill>
              </a:rPr>
              <a:t>= </a:t>
            </a:r>
            <a:r>
              <a:rPr lang="en-US" sz="1500" b="1" dirty="0">
                <a:solidFill>
                  <a:schemeClr val="tx2"/>
                </a:solidFill>
              </a:rPr>
              <a:t>0.46 </a:t>
            </a:r>
            <a:r>
              <a:rPr lang="en-US" sz="1500" b="1" dirty="0" err="1">
                <a:solidFill>
                  <a:schemeClr val="tx2"/>
                </a:solidFill>
              </a:rPr>
              <a:t>lp</a:t>
            </a:r>
            <a:r>
              <a:rPr lang="en-US" sz="1500" b="1" dirty="0">
                <a:solidFill>
                  <a:schemeClr val="tx2"/>
                </a:solidFill>
              </a:rPr>
              <a:t>/mm    </a:t>
            </a:r>
            <a:r>
              <a:rPr lang="en-US" sz="1500" dirty="0">
                <a:solidFill>
                  <a:schemeClr val="tx1"/>
                </a:solidFill>
              </a:rPr>
              <a:t>@ </a:t>
            </a:r>
            <a:r>
              <a:rPr lang="en-US" sz="1500" dirty="0" err="1">
                <a:solidFill>
                  <a:schemeClr val="tx1"/>
                </a:solidFill>
              </a:rPr>
              <a:t>WET</a:t>
            </a:r>
            <a:r>
              <a:rPr lang="en-US" sz="1500" baseline="-25000" dirty="0" err="1">
                <a:solidFill>
                  <a:schemeClr val="tx1"/>
                </a:solidFill>
              </a:rPr>
              <a:t>obj</a:t>
            </a:r>
            <a:r>
              <a:rPr lang="en-US" sz="1500" baseline="-25000" dirty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= </a:t>
            </a:r>
            <a:r>
              <a:rPr lang="en-US" sz="1500" b="1" dirty="0">
                <a:solidFill>
                  <a:schemeClr val="tx1"/>
                </a:solidFill>
              </a:rPr>
              <a:t>286 mm!</a:t>
            </a:r>
            <a:r>
              <a:rPr lang="de-DE" sz="1500" dirty="0">
                <a:solidFill>
                  <a:srgbClr val="000000"/>
                </a:solidFill>
              </a:rPr>
              <a:t>       </a:t>
            </a:r>
            <a:endParaRPr lang="de-DE" sz="1500" b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8847" y="3602695"/>
            <a:ext cx="257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39879F"/>
                </a:solidFill>
                <a:latin typeface="+mj-lt"/>
              </a:rPr>
              <a:t>Comparison</a:t>
            </a:r>
            <a:r>
              <a:rPr lang="en-US" sz="15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500" dirty="0">
                <a:latin typeface="+mj-lt"/>
              </a:rPr>
              <a:t>to </a:t>
            </a:r>
            <a:r>
              <a:rPr lang="en-US" sz="1500" dirty="0" err="1">
                <a:latin typeface="+mj-lt"/>
              </a:rPr>
              <a:t>HeRad</a:t>
            </a:r>
            <a:r>
              <a:rPr lang="en-US" sz="1500" dirty="0">
                <a:latin typeface="+mj-lt"/>
              </a:rPr>
              <a:t>  with US </a:t>
            </a:r>
            <a:r>
              <a:rPr lang="en-US" sz="1500" dirty="0" err="1">
                <a:latin typeface="+mj-lt"/>
              </a:rPr>
              <a:t>pCT</a:t>
            </a:r>
            <a:r>
              <a:rPr lang="en-US" sz="1500" dirty="0">
                <a:latin typeface="+mj-lt"/>
              </a:rPr>
              <a:t> prototype II:                                    </a:t>
            </a:r>
            <a:r>
              <a:rPr lang="nl-NL" sz="1500" b="1" dirty="0">
                <a:solidFill>
                  <a:srgbClr val="39879F"/>
                </a:solidFill>
                <a:latin typeface="+mj-lt"/>
              </a:rPr>
              <a:t>MTF</a:t>
            </a:r>
            <a:r>
              <a:rPr lang="nl-NL" sz="1500" b="1" baseline="-25000" dirty="0">
                <a:solidFill>
                  <a:srgbClr val="39879F"/>
                </a:solidFill>
                <a:latin typeface="+mj-lt"/>
              </a:rPr>
              <a:t>10%</a:t>
            </a:r>
            <a:r>
              <a:rPr lang="nl-NL" sz="1500" b="1" dirty="0">
                <a:solidFill>
                  <a:srgbClr val="39879F"/>
                </a:solidFill>
                <a:latin typeface="+mj-lt"/>
              </a:rPr>
              <a:t>= 0.61 lp/mm</a:t>
            </a:r>
            <a:r>
              <a:rPr lang="nl-NL" sz="1500" b="1" dirty="0">
                <a:solidFill>
                  <a:schemeClr val="tx2"/>
                </a:solidFill>
                <a:latin typeface="+mj-lt"/>
              </a:rPr>
              <a:t>                   </a:t>
            </a:r>
            <a:r>
              <a:rPr lang="en-US" sz="1500" dirty="0">
                <a:latin typeface="+mj-lt"/>
              </a:rPr>
              <a:t>@ </a:t>
            </a:r>
            <a:r>
              <a:rPr lang="en-US" sz="1500" dirty="0" err="1">
                <a:latin typeface="+mj-lt"/>
              </a:rPr>
              <a:t>WET</a:t>
            </a:r>
            <a:r>
              <a:rPr lang="en-US" sz="1500" baseline="-25000" dirty="0" err="1">
                <a:latin typeface="+mj-lt"/>
              </a:rPr>
              <a:t>obj</a:t>
            </a:r>
            <a:r>
              <a:rPr lang="en-US" sz="1500" baseline="-25000" dirty="0">
                <a:latin typeface="+mj-lt"/>
              </a:rPr>
              <a:t> </a:t>
            </a:r>
            <a:r>
              <a:rPr lang="en-US" sz="1500" dirty="0">
                <a:latin typeface="+mj-lt"/>
              </a:rPr>
              <a:t>= </a:t>
            </a:r>
            <a:r>
              <a:rPr lang="en-US" sz="1500" b="1" dirty="0">
                <a:latin typeface="+mj-lt"/>
              </a:rPr>
              <a:t>100 mm</a:t>
            </a:r>
            <a:endParaRPr lang="nl-NL" sz="15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08974" y="655632"/>
            <a:ext cx="4819610" cy="461665"/>
            <a:chOff x="4782378" y="771550"/>
            <a:chExt cx="4819610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4782378" y="771550"/>
              <a:ext cx="4819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III   </a:t>
              </a:r>
              <a:r>
                <a:rPr lang="en-US" sz="1600" b="1" dirty="0">
                  <a:latin typeface="+mj-lt"/>
                </a:rPr>
                <a:t>WET accuracy</a:t>
              </a:r>
              <a:endParaRPr lang="de-DE" sz="1600" dirty="0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811908" y="797980"/>
              <a:ext cx="429308" cy="432048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5201" r="18149"/>
          <a:stretch/>
        </p:blipFill>
        <p:spPr>
          <a:xfrm>
            <a:off x="4902321" y="1221743"/>
            <a:ext cx="1778614" cy="1799804"/>
          </a:xfrm>
          <a:prstGeom prst="rect">
            <a:avLst/>
          </a:prstGeom>
        </p:spPr>
      </p:pic>
      <p:sp>
        <p:nvSpPr>
          <p:cNvPr id="25" name="Minus 24"/>
          <p:cNvSpPr/>
          <p:nvPr/>
        </p:nvSpPr>
        <p:spPr bwMode="auto">
          <a:xfrm>
            <a:off x="4625089" y="1845427"/>
            <a:ext cx="285494" cy="211873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" name="Equal 25"/>
          <p:cNvSpPr/>
          <p:nvPr/>
        </p:nvSpPr>
        <p:spPr bwMode="auto">
          <a:xfrm>
            <a:off x="6670135" y="1831822"/>
            <a:ext cx="288032" cy="211873"/>
          </a:xfrm>
          <a:prstGeom prst="mathEqual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6101" r="4370"/>
          <a:stretch/>
        </p:blipFill>
        <p:spPr>
          <a:xfrm>
            <a:off x="6991160" y="1231023"/>
            <a:ext cx="2117344" cy="17989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83768" y="1634001"/>
            <a:ext cx="138373" cy="363331"/>
            <a:chOff x="2483768" y="1634001"/>
            <a:chExt cx="138373" cy="363331"/>
          </a:xfrm>
        </p:grpSpPr>
        <p:cxnSp>
          <p:nvCxnSpPr>
            <p:cNvPr id="3" name="Straight Connector 2"/>
            <p:cNvCxnSpPr/>
            <p:nvPr/>
          </p:nvCxnSpPr>
          <p:spPr bwMode="auto">
            <a:xfrm flipV="1">
              <a:off x="2483768" y="1635646"/>
              <a:ext cx="0" cy="3600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2519594" y="1634001"/>
              <a:ext cx="0" cy="3600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2557980" y="1635646"/>
              <a:ext cx="0" cy="3600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2590440" y="1635646"/>
              <a:ext cx="0" cy="3600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2622141" y="1637292"/>
              <a:ext cx="0" cy="3600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9" name="TextBox 8"/>
          <p:cNvSpPr txBox="1"/>
          <p:nvPr/>
        </p:nvSpPr>
        <p:spPr>
          <a:xfrm>
            <a:off x="857837" y="1069342"/>
            <a:ext cx="1341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Ground truth (GT)</a:t>
            </a:r>
            <a:endParaRPr lang="de-DE" sz="11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8946" y="1073344"/>
            <a:ext cx="554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+mj-lt"/>
              </a:rPr>
              <a:t>α</a:t>
            </a:r>
            <a:r>
              <a:rPr lang="en-US" sz="1100" dirty="0">
                <a:latin typeface="+mj-lt"/>
              </a:rPr>
              <a:t>Rad</a:t>
            </a:r>
            <a:endParaRPr lang="de-DE" sz="11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4088" y="1048184"/>
            <a:ext cx="1798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GT </a:t>
            </a:r>
            <a:r>
              <a:rPr lang="de-DE" sz="1100" dirty="0">
                <a:latin typeface="+mj-lt"/>
              </a:rPr>
              <a:t>∗ </a:t>
            </a:r>
            <a:r>
              <a:rPr lang="de-DE" sz="1100" dirty="0" err="1">
                <a:latin typeface="+mj-lt"/>
              </a:rPr>
              <a:t>GaussKernel</a:t>
            </a:r>
            <a:endParaRPr lang="de-DE" sz="11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3815" y="1025719"/>
            <a:ext cx="1798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Rel. difference map</a:t>
            </a:r>
            <a:endParaRPr lang="de-DE" sz="1100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953" y="659823"/>
            <a:ext cx="4842475" cy="4087031"/>
            <a:chOff x="91953" y="659823"/>
            <a:chExt cx="4842475" cy="408703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1953" y="659823"/>
              <a:ext cx="2288091" cy="4072167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355610" y="2982192"/>
              <a:ext cx="2578818" cy="1764662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379945" y="665707"/>
              <a:ext cx="904314" cy="448173"/>
            </a:xfrm>
            <a:prstGeom prst="rect">
              <a:avLst/>
            </a:prstGeom>
            <a:solidFill>
              <a:srgbClr val="FFFFFF">
                <a:alpha val="87843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84986" y="3006442"/>
            <a:ext cx="2983358" cy="1735974"/>
            <a:chOff x="4793398" y="3120707"/>
            <a:chExt cx="2776796" cy="161577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398" y="3120707"/>
              <a:ext cx="2776796" cy="161577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 rot="16200000">
              <a:off x="6849198" y="3914706"/>
              <a:ext cx="1122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/>
                  </a:solidFill>
                  <a:latin typeface="+mj-lt"/>
                </a:rPr>
                <a:t>preliminary</a:t>
              </a:r>
              <a:endParaRPr lang="de-DE" sz="1200" dirty="0">
                <a:solidFill>
                  <a:schemeClr val="accent6"/>
                </a:solidFill>
                <a:latin typeface="+mj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221978" y="4784638"/>
            <a:ext cx="34729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schemeClr val="bg2"/>
                </a:solidFill>
                <a:latin typeface="+mj-lt"/>
              </a:rPr>
              <a:t>HeRad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 with US </a:t>
            </a:r>
            <a:r>
              <a:rPr lang="en-US" sz="900" dirty="0" err="1">
                <a:solidFill>
                  <a:schemeClr val="bg2"/>
                </a:solidFill>
                <a:latin typeface="+mj-lt"/>
              </a:rPr>
              <a:t>pCT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 II - SR: </a:t>
            </a:r>
          </a:p>
          <a:p>
            <a:r>
              <a:rPr lang="en-US" sz="900" dirty="0">
                <a:solidFill>
                  <a:schemeClr val="bg2"/>
                </a:solidFill>
                <a:latin typeface="+mj-lt"/>
              </a:rPr>
              <a:t>Volz et al., 2017, CDBME </a:t>
            </a:r>
            <a:r>
              <a:rPr lang="en-US" sz="900" b="1" dirty="0">
                <a:solidFill>
                  <a:schemeClr val="bg2"/>
                </a:solidFill>
                <a:latin typeface="+mj-lt"/>
              </a:rPr>
              <a:t>3</a:t>
            </a:r>
            <a:r>
              <a:rPr lang="en-US" sz="900" dirty="0">
                <a:solidFill>
                  <a:schemeClr val="bg2"/>
                </a:solidFill>
                <a:latin typeface="+mj-lt"/>
              </a:rPr>
              <a:t>(2)</a:t>
            </a:r>
          </a:p>
          <a:p>
            <a:r>
              <a:rPr lang="en-US" sz="900" dirty="0">
                <a:solidFill>
                  <a:schemeClr val="bg2"/>
                </a:solidFill>
                <a:latin typeface="+mj-lt"/>
              </a:rPr>
              <a:t>                           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5679" y="3704577"/>
            <a:ext cx="16557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+mj-lt"/>
              </a:rPr>
              <a:t>MAPD=0.22 %</a:t>
            </a:r>
            <a:endParaRPr lang="de-DE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 animBg="1"/>
      <p:bldP spid="38" grpId="0"/>
      <p:bldP spid="39" grpId="0"/>
      <p:bldP spid="25" grpId="0" animBg="1"/>
      <p:bldP spid="26" grpId="0" animBg="1"/>
      <p:bldP spid="33" grpId="0"/>
      <p:bldP spid="34" grpId="0"/>
      <p:bldP spid="4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568" y="51470"/>
            <a:ext cx="7848872" cy="369332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Conclusion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9" name="@DayOfTreatm"/>
          <p:cNvSpPr txBox="1">
            <a:spLocks noChangeArrowheads="1"/>
          </p:cNvSpPr>
          <p:nvPr/>
        </p:nvSpPr>
        <p:spPr>
          <a:xfrm>
            <a:off x="719572" y="699542"/>
            <a:ext cx="7596844" cy="557595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>
                <a:srgbClr val="0047B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schemeClr val="tx1"/>
                </a:solidFill>
              </a:rPr>
              <a:t>The presented method provides </a:t>
            </a:r>
            <a:r>
              <a:rPr lang="en-US" sz="1500" b="1" dirty="0">
                <a:solidFill>
                  <a:schemeClr val="tx1"/>
                </a:solidFill>
              </a:rPr>
              <a:t>helium-beam radiographs </a:t>
            </a:r>
            <a:r>
              <a:rPr lang="en-US" sz="1500" dirty="0">
                <a:solidFill>
                  <a:schemeClr val="tx1"/>
                </a:solidFill>
              </a:rPr>
              <a:t>with</a:t>
            </a:r>
            <a:r>
              <a:rPr lang="en-US" sz="1500" b="1" dirty="0">
                <a:solidFill>
                  <a:schemeClr val="tx1"/>
                </a:solidFill>
              </a:rPr>
              <a:t> high image quality</a:t>
            </a:r>
            <a:r>
              <a:rPr lang="en-US" sz="1500" dirty="0">
                <a:solidFill>
                  <a:schemeClr val="tx1"/>
                </a:solidFill>
              </a:rPr>
              <a:t> even for </a:t>
            </a:r>
            <a:r>
              <a:rPr lang="en-US" sz="1500" b="1" dirty="0">
                <a:solidFill>
                  <a:schemeClr val="tx1"/>
                </a:solidFill>
              </a:rPr>
              <a:t>thick objects (~300 mm WET)</a:t>
            </a:r>
            <a:r>
              <a:rPr lang="en-US" sz="1500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</a:rPr>
              <a:t>Single-ion WET precision</a:t>
            </a:r>
            <a:r>
              <a:rPr lang="en-US" sz="1500" b="1" dirty="0">
                <a:solidFill>
                  <a:schemeClr val="tx1"/>
                </a:solidFill>
              </a:rPr>
              <a:t>: </a:t>
            </a:r>
            <a:r>
              <a:rPr lang="en-US" sz="1500" b="1" dirty="0">
                <a:solidFill>
                  <a:schemeClr val="tx2"/>
                </a:solidFill>
              </a:rPr>
              <a:t>&lt; 1.6 %</a:t>
            </a: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</a:rPr>
              <a:t>WET accuracy: MAPD=</a:t>
            </a:r>
            <a:r>
              <a:rPr lang="en-US" sz="1500" b="1" dirty="0">
                <a:solidFill>
                  <a:schemeClr val="tx2"/>
                </a:solidFill>
              </a:rPr>
              <a:t>0.22 %</a:t>
            </a: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</a:rPr>
              <a:t>Spatial resolution: MTF</a:t>
            </a:r>
            <a:r>
              <a:rPr lang="en-US" sz="1500" baseline="-25000" dirty="0">
                <a:solidFill>
                  <a:schemeClr val="tx1"/>
                </a:solidFill>
              </a:rPr>
              <a:t>10%</a:t>
            </a:r>
            <a:r>
              <a:rPr lang="en-US" sz="1500" dirty="0">
                <a:solidFill>
                  <a:schemeClr val="tx1"/>
                </a:solidFill>
              </a:rPr>
              <a:t>=</a:t>
            </a:r>
            <a:r>
              <a:rPr lang="en-US" sz="1500" b="1" dirty="0">
                <a:solidFill>
                  <a:schemeClr val="tx2"/>
                </a:solidFill>
              </a:rPr>
              <a:t>0.46 </a:t>
            </a:r>
            <a:r>
              <a:rPr lang="en-US" sz="1500" b="1" dirty="0" err="1">
                <a:solidFill>
                  <a:schemeClr val="tx2"/>
                </a:solidFill>
              </a:rPr>
              <a:t>lp</a:t>
            </a:r>
            <a:r>
              <a:rPr lang="en-US" sz="1500" b="1" dirty="0">
                <a:solidFill>
                  <a:schemeClr val="tx2"/>
                </a:solidFill>
              </a:rPr>
              <a:t>/mm</a:t>
            </a: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4" name="@DayOfTreatm">
            <a:extLst>
              <a:ext uri="{FF2B5EF4-FFF2-40B4-BE49-F238E27FC236}">
                <a16:creationId xmlns:a16="http://schemas.microsoft.com/office/drawing/2014/main" xmlns="" id="{47BEAC32-02CF-4E42-84A9-32C0035DB8C6}"/>
              </a:ext>
            </a:extLst>
          </p:cNvPr>
          <p:cNvSpPr txBox="1">
            <a:spLocks noChangeArrowheads="1"/>
          </p:cNvSpPr>
          <p:nvPr/>
        </p:nvSpPr>
        <p:spPr>
          <a:xfrm>
            <a:off x="719572" y="2590219"/>
            <a:ext cx="7596844" cy="557595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>
                <a:srgbClr val="0047B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500" dirty="0" smtClean="0">
                <a:solidFill>
                  <a:schemeClr val="tx1"/>
                </a:solidFill>
              </a:rPr>
              <a:t>Visual indication that imaging of thin &amp; head-sized objects works:</a:t>
            </a:r>
            <a:endParaRPr lang="en-US" sz="1500" b="1" dirty="0">
              <a:solidFill>
                <a:schemeClr val="tx1"/>
              </a:solidFill>
            </a:endParaRP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47B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4391980" y="1535877"/>
            <a:ext cx="180020" cy="603825"/>
          </a:xfrm>
          <a:prstGeom prst="rightBrace">
            <a:avLst>
              <a:gd name="adj1" fmla="val 14879"/>
              <a:gd name="adj2" fmla="val 4854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8004" y="1628274"/>
            <a:ext cx="43564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1.5 </a:t>
            </a:r>
            <a:r>
              <a:rPr lang="el-GR" sz="1200" dirty="0" smtClean="0">
                <a:latin typeface="+mj-lt"/>
              </a:rPr>
              <a:t>σ</a:t>
            </a:r>
            <a:r>
              <a:rPr lang="en-US" sz="1200" dirty="0" smtClean="0">
                <a:latin typeface="+mj-lt"/>
              </a:rPr>
              <a:t>, 10 ions per pixel </a:t>
            </a:r>
            <a:r>
              <a:rPr lang="en-US" sz="1500" b="1" dirty="0" smtClean="0">
                <a:solidFill>
                  <a:schemeClr val="tx2"/>
                </a:solidFill>
                <a:latin typeface="+mj-lt"/>
              </a:rPr>
              <a:t>=&gt; 0.8 %  </a:t>
            </a:r>
            <a:r>
              <a:rPr lang="en-US" sz="1500" b="1" dirty="0" smtClean="0">
                <a:solidFill>
                  <a:schemeClr val="accent1"/>
                </a:solidFill>
                <a:latin typeface="+mj-lt"/>
              </a:rPr>
              <a:t>vs.  2.4 % of CT </a:t>
            </a:r>
            <a:endParaRPr lang="de-DE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4721394" y="2260664"/>
            <a:ext cx="111279" cy="217885"/>
          </a:xfrm>
          <a:prstGeom prst="rightBrace">
            <a:avLst>
              <a:gd name="adj1" fmla="val 14879"/>
              <a:gd name="adj2" fmla="val 4854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5174" y="2183429"/>
            <a:ext cx="43564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1"/>
                </a:solidFill>
                <a:latin typeface="+mj-lt"/>
              </a:rPr>
              <a:t>vs. 0.33 </a:t>
            </a:r>
            <a:r>
              <a:rPr lang="en-US" sz="1500" b="1" dirty="0" err="1" smtClean="0">
                <a:solidFill>
                  <a:schemeClr val="accent1"/>
                </a:solidFill>
                <a:latin typeface="+mj-lt"/>
              </a:rPr>
              <a:t>lp</a:t>
            </a:r>
            <a:r>
              <a:rPr lang="en-US" sz="1500" b="1" dirty="0" smtClean="0">
                <a:solidFill>
                  <a:schemeClr val="accent1"/>
                </a:solidFill>
                <a:latin typeface="+mj-lt"/>
              </a:rPr>
              <a:t>/mm of CT</a:t>
            </a:r>
            <a:r>
              <a:rPr lang="en-US" sz="1500" b="1" baseline="-25000" dirty="0" smtClean="0">
                <a:solidFill>
                  <a:schemeClr val="accent1"/>
                </a:solidFill>
                <a:latin typeface="+mj-lt"/>
              </a:rPr>
              <a:t>1.5 mm slice thickness</a:t>
            </a:r>
            <a:r>
              <a:rPr lang="en-US" sz="1500" b="1" dirty="0" smtClean="0">
                <a:solidFill>
                  <a:schemeClr val="accent1"/>
                </a:solidFill>
                <a:latin typeface="+mj-lt"/>
              </a:rPr>
              <a:t> </a:t>
            </a:r>
            <a:endParaRPr lang="de-DE" sz="15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6" y="3131217"/>
            <a:ext cx="2952328" cy="1169122"/>
          </a:xfrm>
          <a:prstGeom prst="rect">
            <a:avLst/>
          </a:prstGeom>
        </p:spPr>
      </p:pic>
      <p:pic>
        <p:nvPicPr>
          <p:cNvPr id="12" name="Grafik 17">
            <a:extLst>
              <a:ext uri="{FF2B5EF4-FFF2-40B4-BE49-F238E27FC236}">
                <a16:creationId xmlns:a16="http://schemas.microsoft.com/office/drawing/2014/main" xmlns="" id="{17364456-B90C-91AB-DFE7-94EBED539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50041" b="52606"/>
          <a:stretch/>
        </p:blipFill>
        <p:spPr>
          <a:xfrm>
            <a:off x="4643417" y="2995219"/>
            <a:ext cx="2016815" cy="1847749"/>
          </a:xfrm>
          <a:prstGeom prst="rect">
            <a:avLst/>
          </a:prstGeom>
        </p:spPr>
      </p:pic>
      <p:pic>
        <p:nvPicPr>
          <p:cNvPr id="13" name="Grafik 17">
            <a:extLst>
              <a:ext uri="{FF2B5EF4-FFF2-40B4-BE49-F238E27FC236}">
                <a16:creationId xmlns:a16="http://schemas.microsoft.com/office/drawing/2014/main" xmlns="" id="{17364456-B90C-91AB-DFE7-94EBED539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46493" r="50041"/>
          <a:stretch/>
        </p:blipFill>
        <p:spPr>
          <a:xfrm>
            <a:off x="6516216" y="2694689"/>
            <a:ext cx="2367474" cy="24488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786246" y="2618264"/>
            <a:ext cx="1746194" cy="15992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" name="Textfeld 14">
            <a:extLst>
              <a:ext uri="{FF2B5EF4-FFF2-40B4-BE49-F238E27FC236}">
                <a16:creationId xmlns:a16="http://schemas.microsoft.com/office/drawing/2014/main" xmlns="" id="{4B1FAFB5-4D7B-3344-55F6-FC5C9BFFE75B}"/>
              </a:ext>
            </a:extLst>
          </p:cNvPr>
          <p:cNvSpPr txBox="1"/>
          <p:nvPr/>
        </p:nvSpPr>
        <p:spPr>
          <a:xfrm>
            <a:off x="7834145" y="3315668"/>
            <a:ext cx="841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DECT</a:t>
            </a:r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feld 47">
            <a:extLst>
              <a:ext uri="{FF2B5EF4-FFF2-40B4-BE49-F238E27FC236}">
                <a16:creationId xmlns:a16="http://schemas.microsoft.com/office/drawing/2014/main" xmlns="" id="{F9638A92-9ACA-2168-4E8F-9279ADE7E259}"/>
              </a:ext>
            </a:extLst>
          </p:cNvPr>
          <p:cNvSpPr txBox="1"/>
          <p:nvPr/>
        </p:nvSpPr>
        <p:spPr>
          <a:xfrm>
            <a:off x="7834145" y="4497344"/>
            <a:ext cx="1463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α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Rad</a:t>
            </a:r>
          </a:p>
        </p:txBody>
      </p:sp>
    </p:spTree>
    <p:extLst>
      <p:ext uri="{BB962C8B-B14F-4D97-AF65-F5344CB8AC3E}">
        <p14:creationId xmlns:p14="http://schemas.microsoft.com/office/powerpoint/2010/main" val="15253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1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t2_e_ver_b_Jubiläum">
  <a:themeElements>
    <a:clrScheme name="Office-Design 1">
      <a:dk1>
        <a:srgbClr val="000000"/>
      </a:dk1>
      <a:lt1>
        <a:srgbClr val="CCDBF1"/>
      </a:lt1>
      <a:dk2>
        <a:srgbClr val="0047B9"/>
      </a:dk2>
      <a:lt2>
        <a:srgbClr val="FFFFFF"/>
      </a:lt2>
      <a:accent1>
        <a:srgbClr val="F32B42"/>
      </a:accent1>
      <a:accent2>
        <a:srgbClr val="8C8C8C"/>
      </a:accent2>
      <a:accent3>
        <a:srgbClr val="E2EAF7"/>
      </a:accent3>
      <a:accent4>
        <a:srgbClr val="000000"/>
      </a:accent4>
      <a:accent5>
        <a:srgbClr val="F8ACB0"/>
      </a:accent5>
      <a:accent6>
        <a:srgbClr val="7E7E7E"/>
      </a:accent6>
      <a:hlink>
        <a:srgbClr val="FF5D00"/>
      </a:hlink>
      <a:folHlink>
        <a:srgbClr val="009543"/>
      </a:folHlink>
    </a:clrScheme>
    <a:fontScheme name="Office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CCDBF1"/>
        </a:lt1>
        <a:dk2>
          <a:srgbClr val="0047B9"/>
        </a:dk2>
        <a:lt2>
          <a:srgbClr val="FFFFFF"/>
        </a:lt2>
        <a:accent1>
          <a:srgbClr val="F32B42"/>
        </a:accent1>
        <a:accent2>
          <a:srgbClr val="8C8C8C"/>
        </a:accent2>
        <a:accent3>
          <a:srgbClr val="E2EAF7"/>
        </a:accent3>
        <a:accent4>
          <a:srgbClr val="000000"/>
        </a:accent4>
        <a:accent5>
          <a:srgbClr val="F8ACB0"/>
        </a:accent5>
        <a:accent6>
          <a:srgbClr val="7E7E7E"/>
        </a:accent6>
        <a:hlink>
          <a:srgbClr val="FF5D00"/>
        </a:hlink>
        <a:folHlink>
          <a:srgbClr val="0095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2_ver_b_en_16-9" id="{C19C5412-4DF6-A04D-B3AA-9495EA28B653}" vid="{20B2D6FE-4A11-DB4B-BD7F-C950C50D7411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B9829B882D5140ABCB1E6D3420C654" ma:contentTypeVersion="3" ma:contentTypeDescription="Ein neues Dokument erstellen." ma:contentTypeScope="" ma:versionID="1ff9e6813f6a021bde9a3ac2c4138494">
  <xsd:schema xmlns:xsd="http://www.w3.org/2001/XMLSchema" xmlns:xs="http://www.w3.org/2001/XMLSchema" xmlns:p="http://schemas.microsoft.com/office/2006/metadata/properties" xmlns:ns2="3a707376-506f-4a54-80e5-a7ee0ccf0c22" targetNamespace="http://schemas.microsoft.com/office/2006/metadata/properties" ma:root="true" ma:fieldsID="883b05fc9c717fcbf1c87f95fccc8ba6" ns2:_="">
    <xsd:import namespace="3a707376-506f-4a54-80e5-a7ee0ccf0c22"/>
    <xsd:element name="properties">
      <xsd:complexType>
        <xsd:sequence>
          <xsd:element name="documentManagement">
            <xsd:complexType>
              <xsd:all>
                <xsd:element ref="ns2:Sprache"/>
                <xsd:element ref="ns2:Schlagwort" minOccurs="0"/>
                <xsd:element ref="ns2:Lebenslage" minOccurs="0"/>
                <xsd:element ref="ns2:Dokumentar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07376-506f-4a54-80e5-a7ee0ccf0c22" elementFormDefault="qualified">
    <xsd:import namespace="http://schemas.microsoft.com/office/2006/documentManagement/types"/>
    <xsd:import namespace="http://schemas.microsoft.com/office/infopath/2007/PartnerControls"/>
    <xsd:element name="Sprache" ma:index="8" ma:displayName="Sprache" ma:list="{b9639cf6-53b2-4389-8f23-7c1c595028e4}" ma:internalName="Sprache" ma:showField="Title" ma:web="a5a6fbda-85d9-4a9d-8af4-c3f22b4a9a96">
      <xsd:simpleType>
        <xsd:restriction base="dms:Lookup"/>
      </xsd:simpleType>
    </xsd:element>
    <xsd:element name="Schlagwort" ma:index="9" nillable="true" ma:displayName="Rubrik" ma:list="{a914721d-07cd-495d-abcc-35db959a8d45}" ma:internalName="Schlagwort" ma:readOnly="false" ma:showField="Title" ma:web="a5a6fbda-85d9-4a9d-8af4-c3f22b4a9a96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benslage" ma:index="10" nillable="true" ma:displayName="Lebenslage" ma:list="{5aa0c198-4f69-4978-a7bb-f3ade91d144f}" ma:internalName="Lebenslage" ma:showField="Title" ma:web="a5a6fbda-85d9-4a9d-8af4-c3f22b4a9a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kumentart" ma:index="11" ma:displayName="Dokumentart" ma:list="{40e01764-7811-4deb-8fbf-ddcff89b72d9}" ma:internalName="Dokumentart" ma:readOnly="false" ma:showField="Title" ma:web="a5a6fbda-85d9-4a9d-8af4-c3f22b4a9a96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3a707376-506f-4a54-80e5-a7ee0ccf0c22">2</Sprache>
    <Schlagwort xmlns="3a707376-506f-4a54-80e5-a7ee0ccf0c22">
      <Value>149</Value>
      <Value>155</Value>
      <Value>1</Value>
      <Value>150</Value>
      <Value>401</Value>
    </Schlagwort>
    <Dokumentart xmlns="3a707376-506f-4a54-80e5-a7ee0ccf0c22">2</Dokumentart>
    <Lebenslage xmlns="3a707376-506f-4a54-80e5-a7ee0ccf0c22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90654-1081-4670-9BEC-F48AD5B2C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07376-506f-4a54-80e5-a7ee0ccf0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7EC1BB-5971-4167-BF15-3110E1B5EC8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B23F52C-5CAB-4CE9-91C6-B93D58415B2B}">
  <ds:schemaRefs>
    <ds:schemaRef ds:uri="http://schemas.microsoft.com/office/2006/documentManagement/types"/>
    <ds:schemaRef ds:uri="3a707376-506f-4a54-80e5-a7ee0ccf0c22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E7FB4F2-1982-4D8F-808C-8CBCA3F07F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t2_ver_b_en_16-9(1)</Template>
  <TotalTime>0</TotalTime>
  <Words>885</Words>
  <Application>Microsoft Office PowerPoint</Application>
  <PresentationFormat>On-screen Show (16:9)</PresentationFormat>
  <Paragraphs>153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 Light</vt:lpstr>
      <vt:lpstr>Cambria Math</vt:lpstr>
      <vt:lpstr>Times</vt:lpstr>
      <vt:lpstr>Times New Roman</vt:lpstr>
      <vt:lpstr>Wingdings</vt:lpstr>
      <vt:lpstr>t2_e_ver_b_Jubiläum</vt:lpstr>
      <vt:lpstr>PowerPoint Presentation</vt:lpstr>
      <vt:lpstr>Helium-beam radiography (αRad) – Application in Ion-beam therapy</vt:lpstr>
      <vt:lpstr>Ion imaging – Detection systems worldwide</vt:lpstr>
      <vt:lpstr>Ion imaging – Our current detection system</vt:lpstr>
      <vt:lpstr>Detection system – based on silicon pixel detectors</vt:lpstr>
      <vt:lpstr>     Previous results                        &amp;      current research questions</vt:lpstr>
      <vt:lpstr>Quantitative αRads @ high initial energies →  WET maps  </vt:lpstr>
      <vt:lpstr>Quality assessment of WET maps</vt:lpstr>
      <vt:lpstr>Conclusion</vt:lpstr>
      <vt:lpstr>PowerPoint Presentation</vt:lpstr>
    </vt:vector>
  </TitlesOfParts>
  <Company>DKFZ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titel bildmotiv</dc:subject>
  <dc:creator>admgehrke</dc:creator>
  <cp:lastModifiedBy>Tim Gehrke</cp:lastModifiedBy>
  <cp:revision>157</cp:revision>
  <dcterms:created xsi:type="dcterms:W3CDTF">2021-05-28T08:47:52Z</dcterms:created>
  <dcterms:modified xsi:type="dcterms:W3CDTF">2022-07-13T21:19:42Z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benslage">
    <vt:lpwstr/>
  </property>
  <property fmtid="{D5CDD505-2E9C-101B-9397-08002B2CF9AE}" pid="3" name="ContentType">
    <vt:lpwstr>Dokument</vt:lpwstr>
  </property>
  <property fmtid="{D5CDD505-2E9C-101B-9397-08002B2CF9AE}" pid="4" name="Schlagwort">
    <vt:lpwstr>149;#Corporate Design CD;#155;#Powerpoint;#1;#Presse- und Öffentlichkeitsarbeit;#150;#Vorlage;#401;#Powerpoint-50Jahre</vt:lpwstr>
  </property>
  <property fmtid="{D5CDD505-2E9C-101B-9397-08002B2CF9AE}" pid="5" name="Sprache">
    <vt:lpwstr>2</vt:lpwstr>
  </property>
  <property fmtid="{D5CDD505-2E9C-101B-9397-08002B2CF9AE}" pid="6" name="Dokumentart">
    <vt:lpwstr>2</vt:lpwstr>
  </property>
  <property fmtid="{D5CDD505-2E9C-101B-9397-08002B2CF9AE}" pid="7" name="ContentTypeId">
    <vt:lpwstr>0x0101003BB9829B882D5140ABCB1E6D3420C654</vt:lpwstr>
  </property>
</Properties>
</file>